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8" r:id="rId2"/>
    <p:sldId id="339" r:id="rId3"/>
    <p:sldId id="329" r:id="rId4"/>
    <p:sldId id="340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10" autoAdjust="0"/>
  </p:normalViewPr>
  <p:slideViewPr>
    <p:cSldViewPr snapToObjects="1">
      <p:cViewPr varScale="1">
        <p:scale>
          <a:sx n="82" d="100"/>
          <a:sy n="82" d="100"/>
        </p:scale>
        <p:origin x="1656" y="16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167" d="100"/>
          <a:sy n="167" d="100"/>
        </p:scale>
        <p:origin x="1520" y="14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6F43F-70E8-4100-B44F-41CDB929F999}" type="datetimeFigureOut">
              <a:rPr lang="en-US" smtClean="0"/>
              <a:pPr/>
              <a:t>5/17/20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BFD2F-AF53-4A35-8C5B-7EDD9F04BD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935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F0A4F-9DF3-4D87-BA8C-3D59ACAE155F}" type="datetimeFigureOut">
              <a:rPr lang="en-US" smtClean="0"/>
              <a:pPr/>
              <a:t>5/17/20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54EE4-CDB4-4DB5-8E7E-FB133D2C7C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366" y="2130427"/>
            <a:ext cx="8420100" cy="434478"/>
          </a:xfrm>
        </p:spPr>
        <p:txBody>
          <a:bodyPr anchor="t">
            <a:normAutofit/>
          </a:bodyPr>
          <a:lstStyle>
            <a:lvl1pPr algn="ctr">
              <a:defRPr sz="2400" cap="all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366" y="2564919"/>
            <a:ext cx="8420100" cy="338891"/>
          </a:xfrm>
        </p:spPr>
        <p:txBody>
          <a:bodyPr>
            <a:noAutofit/>
          </a:bodyPr>
          <a:lstStyle>
            <a:lvl1pPr marL="0" indent="0" algn="ct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7487-0564-480D-8A7A-0F3868513E7E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9340"/>
            <a:ext cx="4267200" cy="18002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CD405B-16BA-C344-AAC4-4EF5A12571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8600" y="228600"/>
            <a:ext cx="1494332" cy="1474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458B39-8D0F-EA40-95EE-C0D6CE6B1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15400" y="5854009"/>
            <a:ext cx="838200" cy="82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FCA7E-0E32-44F6-86D7-EC1D8A6CE8A6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86986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7B99F6-96F9-438A-A3A7-D9984BABFD8E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311650" cy="182373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IGAD CLIMATE PREDICTION AND APPLICATIONS CENTRE (</a:t>
            </a:r>
            <a:r>
              <a:rPr lang="en-US" b="1" dirty="0"/>
              <a:t>ICPAC</a:t>
            </a:r>
            <a:r>
              <a:rPr lang="en-US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202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9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32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D:\WNJ\COMMUNICATIONS\IGAD guidelines\IGAD logo\IGAD JPEG - low Rez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991600" y="5908491"/>
            <a:ext cx="762000" cy="8016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255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B3724-956F-45DF-A65E-EA2718D13D7F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4017C-9869-486E-ADFF-B3CBA203C337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971800" y="6487000"/>
            <a:ext cx="4232746" cy="182373"/>
          </a:xfrm>
        </p:spPr>
        <p:txBody>
          <a:bodyPr/>
          <a:lstStyle/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14"/>
            <a:ext cx="5943600" cy="398929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199529"/>
            <a:ext cx="5943600" cy="4781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A5E0-C1B9-4867-A1E2-5B2A0C6D13BD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71800" y="6486987"/>
            <a:ext cx="4311650" cy="182374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7921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44607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87001"/>
            <a:ext cx="2311400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646463"/>
                </a:solidFill>
              </a:defRPr>
            </a:lvl1pPr>
          </a:lstStyle>
          <a:p>
            <a:fld id="{D0EE56E8-8AF9-4EAA-BC04-5929A4739BF4}" type="datetime2">
              <a:rPr lang="en-US" smtClean="0"/>
              <a:pPr/>
              <a:t>Sunday, May 17, 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486986"/>
            <a:ext cx="4311650" cy="1823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646463"/>
                </a:solidFill>
              </a:defRPr>
            </a:lvl1pPr>
          </a:lstStyle>
          <a:p>
            <a:r>
              <a:rPr lang="en-GB" dirty="0"/>
              <a:t>IGAD CLIMATE PREDICTION AND APPLICATIONS CENTRE (</a:t>
            </a:r>
            <a:r>
              <a:rPr lang="en-GB" b="1" dirty="0"/>
              <a:t>ICPAC</a:t>
            </a:r>
            <a:r>
              <a:rPr lang="en-GB" dirty="0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7528" y="6487001"/>
            <a:ext cx="388471" cy="1823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300" y="5770564"/>
            <a:ext cx="8915400" cy="0"/>
          </a:xfrm>
          <a:prstGeom prst="line">
            <a:avLst/>
          </a:prstGeom>
          <a:ln w="31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D0060509-ADA8-EA4E-BD96-2B296B5A979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8661399" y="5855689"/>
            <a:ext cx="938678" cy="926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4" r:id="rId5"/>
    <p:sldLayoutId id="2147483655" r:id="rId6"/>
    <p:sldLayoutId id="2147483657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400" kern="1200" cap="all">
          <a:solidFill>
            <a:srgbClr val="00833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" y="2362200"/>
            <a:ext cx="9677400" cy="320040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Sectoral reporting: </a:t>
            </a:r>
            <a:b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(NAME of sector)</a:t>
            </a:r>
            <a:br>
              <a:rPr lang="en-US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en-US" sz="3200" b="1" dirty="0">
                <a:latin typeface="Arial Black" panose="020B0A04020102020204" pitchFamily="34" charset="0"/>
              </a:rPr>
              <a:t>IMPLICATIONS, impacts and RESPONSE strategies for June to September 2020 season</a:t>
            </a:r>
            <a:br>
              <a:rPr lang="en-US" sz="3200" b="1" dirty="0">
                <a:latin typeface="Arial Black" panose="020B0A04020102020204" pitchFamily="34" charset="0"/>
              </a:rPr>
            </a:br>
            <a:endParaRPr lang="en-GB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3540" y="6286521"/>
            <a:ext cx="5149850" cy="382842"/>
          </a:xfrm>
        </p:spPr>
        <p:txBody>
          <a:bodyPr/>
          <a:lstStyle/>
          <a:p>
            <a:r>
              <a:rPr lang="en-US" dirty="0"/>
              <a:t>IGAD CLIMATE PREDICTION AND APPLICATIONS CENTRE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74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Countries Participated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Uganda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Somalia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Rwanda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Kenya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Ethiopia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Sudan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South Sudan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Djibouti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ICPAC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Others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73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487362"/>
          </a:xfrm>
        </p:spPr>
        <p:txBody>
          <a:bodyPr/>
          <a:lstStyle/>
          <a:p>
            <a:r>
              <a:rPr lang="en-US" b="1" dirty="0"/>
              <a:t>Impacts and mitigation measures for JJAS 2020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IGAD CLIMATE PREDICTION AND APPLICATIONS CENTRE (</a:t>
            </a:r>
            <a:r>
              <a:rPr lang="en-GB" b="1"/>
              <a:t>ICPAC</a:t>
            </a:r>
            <a:r>
              <a:rPr lang="en-GB"/>
              <a:t>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61950" y="570936"/>
          <a:ext cx="9182100" cy="5024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0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3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765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Country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effectLst/>
                          <a:latin typeface="+mn-lt"/>
                        </a:rPr>
                        <a:t>Impacts (Positive)/(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Negative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)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Measures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to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be</a:t>
                      </a:r>
                      <a:r>
                        <a:rPr lang="fr-FR" sz="1600" dirty="0">
                          <a:effectLst/>
                          <a:latin typeface="+mn-lt"/>
                        </a:rPr>
                        <a:t> </a:t>
                      </a:r>
                      <a:r>
                        <a:rPr lang="fr-FR" sz="1600" dirty="0" err="1">
                          <a:effectLst/>
                          <a:latin typeface="+mn-lt"/>
                        </a:rPr>
                        <a:t>taken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 err="1">
                          <a:effectLst/>
                          <a:latin typeface="+mn-lt"/>
                        </a:rPr>
                        <a:t>Others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7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Burundi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Djibouti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Ethiopia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416568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Kenya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967887"/>
                  </a:ext>
                </a:extLst>
              </a:tr>
              <a:tr h="4068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Rwanda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Somalia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South Sudan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67244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Sudan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07663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Tanzania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126355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Uganda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2875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407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9D8FE-7506-41EF-B335-8CA99EA3EAA9}" type="datetime2">
              <a:rPr lang="en-US" smtClean="0"/>
              <a:pPr/>
              <a:t>Sunday, May 17, 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IGAD CLIMATE PREDICTION AND APPLICATIONS CENTRE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119" y="2960948"/>
            <a:ext cx="6841331" cy="643572"/>
          </a:xfrm>
        </p:spPr>
        <p:txBody>
          <a:bodyPr>
            <a:noAutofit/>
          </a:bodyPr>
          <a:lstStyle/>
          <a:p>
            <a:pPr algn="ctr"/>
            <a:r>
              <a:rPr lang="en-GB" sz="325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94428022"/>
      </p:ext>
    </p:extLst>
  </p:cSld>
  <p:clrMapOvr>
    <a:masterClrMapping/>
  </p:clrMapOvr>
</p:sld>
</file>

<file path=ppt/theme/theme1.xml><?xml version="1.0" encoding="utf-8"?>
<a:theme xmlns:a="http://schemas.openxmlformats.org/drawingml/2006/main" name="IGAD PPT Template">
  <a:themeElements>
    <a:clrScheme name="IGAD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2754</TotalTime>
  <Words>105</Words>
  <Application>Microsoft Macintosh PowerPoint</Application>
  <PresentationFormat>A4 Paper (210x297 mm)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Times New Roman</vt:lpstr>
      <vt:lpstr>IGAD PPT Template</vt:lpstr>
      <vt:lpstr>Sectoral reporting:  (NAME of sector) IMPLICATIONS, impacts and RESPONSE strategies for June to September 2020 season </vt:lpstr>
      <vt:lpstr>Countries Participated</vt:lpstr>
      <vt:lpstr>Impacts and mitigation measures for JJAS 2020</vt:lpstr>
      <vt:lpstr>THANK YOU!</vt:lpstr>
    </vt:vector>
  </TitlesOfParts>
  <Company>Black Africa Group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Philip Omondi</cp:lastModifiedBy>
  <cp:revision>168</cp:revision>
  <dcterms:created xsi:type="dcterms:W3CDTF">2014-11-18T09:33:09Z</dcterms:created>
  <dcterms:modified xsi:type="dcterms:W3CDTF">2020-05-17T02:59:14Z</dcterms:modified>
</cp:coreProperties>
</file>