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8" r:id="rId2"/>
    <p:sldId id="329" r:id="rId3"/>
    <p:sldId id="341" r:id="rId4"/>
    <p:sldId id="342" r:id="rId5"/>
    <p:sldId id="343" r:id="rId6"/>
    <p:sldId id="340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94610" autoAdjust="0"/>
  </p:normalViewPr>
  <p:slideViewPr>
    <p:cSldViewPr snapToObjects="1">
      <p:cViewPr varScale="1">
        <p:scale>
          <a:sx n="109" d="100"/>
          <a:sy n="109" d="100"/>
        </p:scale>
        <p:origin x="1416" y="-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Wednesday, May 20,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Wednesday, May 20,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" y="2362200"/>
            <a:ext cx="9677400" cy="32004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Sectoral reporting: </a:t>
            </a:r>
            <a:b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(NAME of sector)</a:t>
            </a:r>
            <a:b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3200" b="1" dirty="0">
                <a:latin typeface="Arial Black" panose="020B0A04020102020204" pitchFamily="34" charset="0"/>
              </a:rPr>
              <a:t>IMPLICATIONS, impacts and RESPONSE strategies for June to September 2020 season</a:t>
            </a:r>
            <a:br>
              <a:rPr lang="en-US" sz="3200" b="1" dirty="0">
                <a:latin typeface="Arial Black" panose="020B0A04020102020204" pitchFamily="34" charset="0"/>
              </a:rPr>
            </a:b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73540" y="6286521"/>
            <a:ext cx="5149850" cy="382842"/>
          </a:xfrm>
        </p:spPr>
        <p:txBody>
          <a:bodyPr/>
          <a:lstStyle/>
          <a:p>
            <a:r>
              <a:rPr lang="en-US" dirty="0"/>
              <a:t>IGAD CLIMATE PREDICTION AND APPLICATIONS CENTRE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74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915400" cy="487362"/>
          </a:xfrm>
        </p:spPr>
        <p:txBody>
          <a:bodyPr/>
          <a:lstStyle/>
          <a:p>
            <a:r>
              <a:rPr lang="en-US" b="1" dirty="0"/>
              <a:t>Impacts and mitigation measures for JJAS 2020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380726"/>
              </p:ext>
            </p:extLst>
          </p:nvPr>
        </p:nvGraphicFramePr>
        <p:xfrm>
          <a:off x="361950" y="570936"/>
          <a:ext cx="9182100" cy="8298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0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3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6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76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Country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</a:rPr>
                        <a:t>Impacts </a:t>
                      </a:r>
                      <a:r>
                        <a:rPr lang="fr-FR" sz="1600" dirty="0" smtClean="0">
                          <a:effectLst/>
                          <a:latin typeface="+mn-lt"/>
                        </a:rPr>
                        <a:t>Positive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</a:rPr>
                        <a:t>Measures</a:t>
                      </a:r>
                      <a:r>
                        <a:rPr lang="fr-FR" sz="1600" dirty="0">
                          <a:effectLst/>
                          <a:latin typeface="+mn-lt"/>
                        </a:rPr>
                        <a:t> to </a:t>
                      </a:r>
                      <a:r>
                        <a:rPr lang="fr-FR" sz="1600" dirty="0" err="1">
                          <a:effectLst/>
                          <a:latin typeface="+mn-lt"/>
                        </a:rPr>
                        <a:t>be</a:t>
                      </a:r>
                      <a:r>
                        <a:rPr lang="fr-FR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</a:rPr>
                        <a:t>taken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</a:rPr>
                        <a:t>Others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Djibouti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Forecast :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Average to below  rainfall conditions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JJAS is the main Djibouti rainy season Negative impacts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Positives impacts 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small livestock keepers in remote areas will be able to sell their animals and   their milk in the Markets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62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Ethiopia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Good rain in most part of the country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May be normal to below normal rainfall in North East and South east of Ethiopia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Measures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most part of the country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Fodder production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Vaccination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Deworming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Vector and vector born disease control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Flood control in some places: providing feed and medicine if animals displaced b/c of flood or landslides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North east and south east of the country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Water conservation and feed storage/provisions of feed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Vaccination and deworming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Fodder production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vaccination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 PPE for animal health clinic workers to give veterinary service (minimize risks of covid-19 transmission to animal health workers from animal owners)</a:t>
                      </a:r>
                    </a:p>
                    <a:p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Desert locust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Affecting grazing land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So control of desert locust will be continued.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Already teams are deployed to help control of the locust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Covid-19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Movement restriction can affect service provision: Production can be decreased</a:t>
                      </a:r>
                    </a:p>
                    <a:p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So prepare specially plan to increase production of livestock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416568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Kenya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Abundance of pastures in areas not affected by floods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Very good animal body conditions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Increased milk production and carcass quality for beef animals.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All water sources fully charged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Pasture harvesting and storage.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Restocking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200" baseline="0" dirty="0" smtClean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Impacts of </a:t>
                      </a:r>
                      <a:r>
                        <a:rPr lang="en-GB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Covid</a:t>
                      </a:r>
                      <a:r>
                        <a:rPr lang="en-GB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-19 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affecting mass disease control due to social distancing requirements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Closure of livestock markets affecting livelihoods.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Closure of hotels have affected slaughter volumes for beef cattle</a:t>
                      </a:r>
                    </a:p>
                    <a:p>
                      <a:endParaRPr lang="en-GB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796788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Somalia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good pasture, improve animal body conditions, improve animal products, increase animal price and settle stability and etc.</a:t>
                      </a:r>
                    </a:p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07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915400" cy="487362"/>
          </a:xfrm>
        </p:spPr>
        <p:txBody>
          <a:bodyPr/>
          <a:lstStyle/>
          <a:p>
            <a:r>
              <a:rPr lang="en-US" b="1" dirty="0"/>
              <a:t>Impacts and mitigation measures for JJAS 2020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792929"/>
              </p:ext>
            </p:extLst>
          </p:nvPr>
        </p:nvGraphicFramePr>
        <p:xfrm>
          <a:off x="361950" y="570936"/>
          <a:ext cx="9182100" cy="8445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0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3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76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Country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</a:rPr>
                        <a:t>Impacts </a:t>
                      </a:r>
                      <a:r>
                        <a:rPr lang="fr-FR" sz="1600" dirty="0" err="1" smtClean="0">
                          <a:effectLst/>
                          <a:latin typeface="+mn-lt"/>
                        </a:rPr>
                        <a:t>Negative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</a:rPr>
                        <a:t>Measures</a:t>
                      </a:r>
                      <a:r>
                        <a:rPr lang="fr-FR" sz="1600" dirty="0">
                          <a:effectLst/>
                          <a:latin typeface="+mn-lt"/>
                        </a:rPr>
                        <a:t> to </a:t>
                      </a:r>
                      <a:r>
                        <a:rPr lang="fr-FR" sz="1600" dirty="0" err="1">
                          <a:effectLst/>
                          <a:latin typeface="+mn-lt"/>
                        </a:rPr>
                        <a:t>be</a:t>
                      </a:r>
                      <a:r>
                        <a:rPr lang="fr-FR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</a:rPr>
                        <a:t>taken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</a:rPr>
                        <a:t>Others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8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Djibouti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Negative Impacts 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Pastures and Water resources will be limited which lead High grazing pressure around permanent points resulting  deteriorating of the range.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will be hot season so Distances to water points and pastures will increase for livestock.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Outbreaks of Animal diseases near water points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Coronavirus lockdown has ended so it will allow: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	Veterinary teams to move to the fields to perform treatments and routine diseases control</a:t>
                      </a:r>
                      <a:endParaRPr lang="en-GB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Kenya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Continued floods in low lying areas in North western, western, rift</a:t>
                      </a:r>
                      <a:r>
                        <a:rPr lang="en-GB" sz="1200" baseline="0" dirty="0" smtClean="0"/>
                        <a:t> valley, central.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aseline="0" dirty="0" smtClean="0"/>
                        <a:t>Land slides/mudslides in the same areas as the grounds are already saturated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aseline="0" dirty="0" smtClean="0"/>
                        <a:t>Upsurge of vector borne diseases such as LSD, Trypanosomosis, tick borne diseases esp. western Kenya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aseline="0" dirty="0" smtClean="0"/>
                        <a:t>Increase in worm burden especially in small ruminants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b="0" dirty="0" smtClean="0"/>
                        <a:t>As rains subside, effects will be felt since the rate of pasture regeneration will be slowed.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200" baseline="0" dirty="0" smtClean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 smtClean="0"/>
                        <a:t>Regular Flood alerts</a:t>
                      </a:r>
                      <a:r>
                        <a:rPr lang="en-GB" sz="1200" baseline="0" dirty="0" smtClean="0"/>
                        <a:t> and other advisories by met Department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aseline="0" dirty="0" smtClean="0"/>
                        <a:t>Heightened surveillance for Rift valley fever in the hot spots and other diseases.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aseline="0" dirty="0" smtClean="0"/>
                        <a:t>Disease and vector control where feasible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baseline="0" dirty="0" smtClean="0"/>
                        <a:t>Continued control efforts, surveillance and monitoring of desert locusts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200" baseline="0" dirty="0" smtClean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/>
                        <a:t>3</a:t>
                      </a:r>
                      <a:r>
                        <a:rPr lang="en-GB" sz="1200" b="0" baseline="30000" dirty="0" smtClean="0"/>
                        <a:t>rd</a:t>
                      </a:r>
                      <a:r>
                        <a:rPr lang="en-GB" sz="1200" b="0" dirty="0" smtClean="0"/>
                        <a:t> </a:t>
                      </a:r>
                      <a:r>
                        <a:rPr lang="en-GB" sz="1200" b="0" baseline="0" dirty="0" smtClean="0"/>
                        <a:t>generation locust swarms expected to spread further destroying both pastures and food crops. Government to strengthen locust response bases through supply of more equipment- , motorized sprayers ,knapsack sprayers and other equipment.</a:t>
                      </a:r>
                    </a:p>
                    <a:p>
                      <a:r>
                        <a:rPr lang="en-GB" sz="1200" b="0" baseline="0" dirty="0" smtClean="0"/>
                        <a:t>DL control and veterinary services have been made essential services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796788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Somalia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Disease outbreak like water borne diseases, tick borne diseases like </a:t>
                      </a:r>
                      <a:r>
                        <a:rPr lang="en-GB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trypanosomiasis</a:t>
                      </a: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Desert Locust invasion in agricultural areas</a:t>
                      </a:r>
                    </a:p>
                    <a:p>
                      <a:endParaRPr lang="en-GB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Vaccination campaign, Treatment,  awareness, improve  community mobilization  for prevention of the desert locust invasion, give training animal health workers CAHWs.</a:t>
                      </a:r>
                    </a:p>
                    <a:p>
                      <a:endParaRPr lang="en-GB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Sudan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of animal movement in Darfur states especially in Northern Darfur will increases the risk of disease outbreaks especially for TADs.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Conflicts due to the animal movement.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Possibility of having RVF outbreak according to forecast in River Nile, Northern and Khartoum states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Flash flood is expected in Central states(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Gezera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state, Khartoum state and Northern part of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Sennar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state)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Vaccination against TADs</a:t>
                      </a:r>
                    </a:p>
                    <a:p>
                      <a:pPr marL="285750" marR="0" lvl="0" indent="-285750" algn="l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Map and mark the animal movement route.</a:t>
                      </a:r>
                    </a:p>
                    <a:p>
                      <a:pPr marL="285750" marR="0" lvl="0" indent="-285750" algn="l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 the disease reporting system and the RRT teams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Vector control activities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Water harvesting and management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0766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25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915400" cy="487362"/>
          </a:xfrm>
        </p:spPr>
        <p:txBody>
          <a:bodyPr/>
          <a:lstStyle/>
          <a:p>
            <a:r>
              <a:rPr lang="en-US" b="1" dirty="0"/>
              <a:t>Impacts and mitigation measures for JJAS 2020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Wednesday, May 20,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61950" y="570936"/>
          <a:ext cx="9181803" cy="53986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3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7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Country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</a:rPr>
                        <a:t> Positive </a:t>
                      </a:r>
                      <a:r>
                        <a:rPr lang="fr-FR" sz="1600" dirty="0">
                          <a:effectLst/>
                          <a:sym typeface="+mn-ea"/>
                        </a:rPr>
                        <a:t>Impacts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altLang="fr-FR" sz="1600" dirty="0" err="1">
                          <a:effectLst/>
                          <a:latin typeface="+mn-lt"/>
                        </a:rPr>
                        <a:t>Steps to embrace positive impacts</a:t>
                      </a:r>
                      <a:endParaRPr lang="en-GB" altLang="fr-F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</a:rPr>
                        <a:t>Others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Uganda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The currently availabel fodder and water will enhance better animal grades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There is projected adequate cereals to be harvested during the season which is good for compounded animal feeds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The onset of the dry spell is good for the control of unpalatable grass species which will be weeded out and the regeneration of preferred pastures shall possibly take-on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The dry spell will enable preparations for fresh harvest of fodder for cut and storage purposes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The dry spell will limit the spread of water and insect borne diseases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Farmers to capture the opportunity to fatten animals for production and trade. 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Encourage farmers to cut and store fodder for future use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Encourge farmers to weed out/control undesired grass nd pasture species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Strategically treat animals against internal and external parasites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Utilize the dry spell to open/construct  water reserviors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Encourage youth in Karamoja to get engaged in harvesting fodder for preservation as an alternate source of livelihood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Encourage youth to gain Artisanary skills of fabricting hay boxes for fodder preservation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Strategically plough off grazing land boundaries to deter ticks from crossing over into farmed areas.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120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ym typeface="+mn-ea"/>
              </a:rPr>
              <a:t>Impacts and mitigation measures for JJAS 2020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Wednesday, May 20,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95300" y="675640"/>
          <a:ext cx="9188450" cy="6369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2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6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71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68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Country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altLang="fr-FR" sz="1600" dirty="0">
                          <a:effectLst/>
                          <a:latin typeface="+mn-lt"/>
                        </a:rPr>
                        <a:t>Negative</a:t>
                      </a:r>
                      <a:r>
                        <a:rPr lang="fr-FR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fr-FR" sz="1600" dirty="0">
                          <a:effectLst/>
                          <a:sym typeface="+mn-ea"/>
                        </a:rPr>
                        <a:t>Impacts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altLang="fr-FR" sz="1600" dirty="0" err="1">
                          <a:effectLst/>
                          <a:latin typeface="+mn-lt"/>
                        </a:rPr>
                        <a:t>Mitigation Measures</a:t>
                      </a:r>
                      <a:endParaRPr lang="en-GB" altLang="fr-FR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</a:rPr>
                        <a:t>Others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44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Uganda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The projected high temperatures coupled with high humidity may enable proliferation of tick borne diseases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If the dry spell progresses into the months of September, animals will be forced to feed on marshlands and pick Clostridial diseases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The dry spell may be associated with increased animal movements in search of water and pasture in those areas where thes resources have not been developed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Increased animal movements may be a recipe for spread of contagious diseases: FMD, CBPP, CCPP, and the RVF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The projected long dry and hot spell will compromise the animal body conditions, hence lowering their sale prices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Farmers are advised to stock appropriate acaricides and apply them according to recommendations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Farmers are encouraged to cut and store fodder now when the harvest is good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Strategic vaccination against FMD, CBPP, CCPP and RVF are to be carried out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/>
                        <a:t>Farmers and Government to utilize the dry spell to complete civil works for livestock markets and water reserviors construction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Capacity building trainings for beneficiaries of RPLRP interventions to be carried out in the enabling dry time where the roads are accessible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Government to contruct roads for better access of services by the population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Strategic vaccination of poultry against New Castle Disease and Infectious Bursitis to be carried out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/>
                        <a:t>RPLRP project to complete civil works construction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296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Wednesday, May 20,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IGAD CLIMATE PREDICTION AND APPLICATIONS CENTRE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119" y="2960948"/>
            <a:ext cx="6841331" cy="643572"/>
          </a:xfrm>
        </p:spPr>
        <p:txBody>
          <a:bodyPr>
            <a:noAutofit/>
          </a:bodyPr>
          <a:lstStyle/>
          <a:p>
            <a:pPr algn="ctr"/>
            <a:r>
              <a:rPr lang="en-GB" sz="325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9442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3253</TotalTime>
  <Words>1041</Words>
  <Application>Microsoft Office PowerPoint</Application>
  <PresentationFormat>A4 Paper (210x297 mm)</PresentationFormat>
  <Paragraphs>138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Times New Roman</vt:lpstr>
      <vt:lpstr>Wingdings</vt:lpstr>
      <vt:lpstr>IGAD PPT Template</vt:lpstr>
      <vt:lpstr>Sectoral reporting:  (NAME of sector) IMPLICATIONS, impacts and RESPONSE strategies for June to September 2020 season </vt:lpstr>
      <vt:lpstr>Impacts and mitigation measures for JJAS 2020</vt:lpstr>
      <vt:lpstr>Impacts and mitigation measures for JJAS 2020</vt:lpstr>
      <vt:lpstr>Impacts and mitigation measures for JJAS 2020</vt:lpstr>
      <vt:lpstr>Impacts and mitigation measures for JJAS 2020</vt:lpstr>
      <vt:lpstr>THANK YOU!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Caroline Agosa </cp:lastModifiedBy>
  <cp:revision>191</cp:revision>
  <dcterms:created xsi:type="dcterms:W3CDTF">2014-11-18T09:33:09Z</dcterms:created>
  <dcterms:modified xsi:type="dcterms:W3CDTF">2020-05-20T07:03:06Z</dcterms:modified>
</cp:coreProperties>
</file>