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0" r:id="rId2"/>
    <p:sldId id="279" r:id="rId3"/>
    <p:sldId id="265" r:id="rId4"/>
    <p:sldId id="277" r:id="rId5"/>
    <p:sldId id="275" r:id="rId6"/>
    <p:sldId id="274" r:id="rId7"/>
    <p:sldId id="278" r:id="rId8"/>
    <p:sldId id="260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89504" autoAdjust="0"/>
  </p:normalViewPr>
  <p:slideViewPr>
    <p:cSldViewPr snapToObjects="1">
      <p:cViewPr varScale="1">
        <p:scale>
          <a:sx n="103" d="100"/>
          <a:sy n="103" d="100"/>
        </p:scale>
        <p:origin x="160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List the most significant implications of OND forecast for the sector (and which countries they are likely to occur).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For example, for enhanced rainfall, a positive implication is:  </a:t>
            </a:r>
            <a:r>
              <a:rPr lang="en-GB" sz="1200" i="1" dirty="0"/>
              <a:t>Groundwater recharge (BDI, KEN, SOM, TAN, UGA)   </a:t>
            </a:r>
            <a:r>
              <a:rPr lang="en-GB" sz="1200" i="0" dirty="0"/>
              <a:t>a negative implication could be </a:t>
            </a:r>
            <a:r>
              <a:rPr lang="en-GB" sz="1200" i="1" dirty="0"/>
              <a:t>flooding (in specific countries)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Take note of the multiple risks prevalent in the region and likely to affect the sector – climate, COVID-19, desert locusts, economy, security </a:t>
            </a:r>
            <a:r>
              <a:rPr lang="en-US" sz="1200" i="0" dirty="0" err="1">
                <a:solidFill>
                  <a:srgbClr val="FF0000"/>
                </a:solidFill>
              </a:rPr>
              <a:t>etc</a:t>
            </a:r>
            <a:r>
              <a:rPr lang="en-US" sz="1200" i="0" dirty="0">
                <a:solidFill>
                  <a:srgbClr val="FF0000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EG. COVID-19 related restrictions in movements, border closures, quarantines, lockdown in most places, job &amp; income losses, supply chain and trade disruptions created efforts by countries trying to limit the spread of the Corona Virus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FF0000"/>
                </a:solidFill>
              </a:rPr>
              <a:t>Desert Locust invasion in agricultural areas have potentially damaged the livelihoods in cultivated and grazing areas, income and food source of local populations</a:t>
            </a:r>
            <a:endParaRPr lang="en-GB" sz="1200" i="0" dirty="0">
              <a:solidFill>
                <a:srgbClr val="FF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i="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89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Tuesday, August 25,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7403" b="11058"/>
          <a:stretch/>
        </p:blipFill>
        <p:spPr>
          <a:xfrm>
            <a:off x="0" y="3429000"/>
            <a:ext cx="9906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666" y="1914197"/>
            <a:ext cx="9228667" cy="731307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SECTOR 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livestock</a:t>
            </a:r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sectoral IMPLICATIONS, impacts and RESPONSE strategies for October to December 2020 season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by 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(</a:t>
            </a:r>
            <a:r>
              <a:rPr lang="en-US" sz="2000" dirty="0" err="1" smtClean="0">
                <a:solidFill>
                  <a:srgbClr val="C00000"/>
                </a:solidFill>
                <a:latin typeface="Arial"/>
                <a:cs typeface="Arial"/>
              </a:rPr>
              <a:t>caroline</a:t>
            </a:r>
            <a:r>
              <a:rPr lang="en-US" sz="2000" dirty="0" smtClean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  <a:latin typeface="Arial"/>
                <a:cs typeface="Arial"/>
              </a:rPr>
              <a:t>kirungu</a:t>
            </a:r>
            <a:r>
              <a:rPr lang="en-US" sz="2000" dirty="0" smtClean="0">
                <a:solidFill>
                  <a:schemeClr val="tx1"/>
                </a:solidFill>
                <a:latin typeface="Arial"/>
                <a:cs typeface="Arial"/>
              </a:rPr>
              <a:t>),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ghacof56, Sector reporting </a:t>
            </a:r>
            <a:r>
              <a:rPr lang="en-US" sz="20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/>
            </a:r>
            <a:br>
              <a:rPr lang="en-US" sz="2000" b="1" dirty="0">
                <a:latin typeface="Arial"/>
                <a:cs typeface="Arial"/>
              </a:rPr>
            </a:br>
            <a:r>
              <a:rPr lang="en-US" sz="2000" b="1" dirty="0">
                <a:latin typeface="Arial"/>
                <a:cs typeface="Arial"/>
              </a:rPr>
              <a:t>  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03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154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Sector implications OND 2020 seasonal forecast- </a:t>
            </a:r>
            <a:r>
              <a:rPr lang="en-GB" b="1" dirty="0" err="1" smtClean="0"/>
              <a:t>djibouti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762000"/>
            <a:ext cx="9601200" cy="60960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Most </a:t>
            </a:r>
            <a:r>
              <a:rPr lang="en-US" b="1" dirty="0"/>
              <a:t>significant implications and impacts:</a:t>
            </a:r>
            <a:r>
              <a:rPr lang="en-US" dirty="0"/>
              <a:t> </a:t>
            </a:r>
            <a:r>
              <a:rPr lang="en-US" b="1" dirty="0"/>
              <a:t>COVID 19 second wave can occur during Djibouti winter (</a:t>
            </a:r>
            <a:r>
              <a:rPr lang="en-US" b="1" dirty="0" smtClean="0"/>
              <a:t>OND)which </a:t>
            </a:r>
            <a:r>
              <a:rPr lang="en-US" b="1" dirty="0"/>
              <a:t>means :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No access to care and veterinary drugs for </a:t>
            </a:r>
            <a:r>
              <a:rPr lang="en-US" sz="2400" dirty="0" smtClean="0"/>
              <a:t>livestock keepers  </a:t>
            </a:r>
            <a:r>
              <a:rPr lang="en-US" sz="2400" dirty="0"/>
              <a:t>(Veterinary teams will not be able to move to the fields to perform treatments and routine diseases control).</a:t>
            </a:r>
            <a:endParaRPr lang="fr-FR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small </a:t>
            </a:r>
            <a:r>
              <a:rPr lang="en-US" sz="2400" dirty="0" smtClean="0"/>
              <a:t>livestock keepers </a:t>
            </a:r>
            <a:r>
              <a:rPr lang="en-US" sz="2400" dirty="0"/>
              <a:t>in remote areas will be not able to sell their animals and   their milk in the Markets</a:t>
            </a:r>
            <a:endParaRPr lang="fr-FR" sz="2400" dirty="0"/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Other </a:t>
            </a:r>
            <a:r>
              <a:rPr lang="en-US" b="1" dirty="0"/>
              <a:t>likely negative impacts:</a:t>
            </a:r>
            <a:endParaRPr lang="fr-FR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Low (cold) temperatures could trigger animal diseases (pneumonia)</a:t>
            </a:r>
            <a:endParaRPr lang="fr-FR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Animal </a:t>
            </a:r>
            <a:r>
              <a:rPr lang="en-US" sz="2400" dirty="0" smtClean="0"/>
              <a:t>movements</a:t>
            </a:r>
            <a:r>
              <a:rPr lang="en-US" sz="2400" dirty="0"/>
              <a:t> </a:t>
            </a:r>
            <a:endParaRPr lang="fr-FR" sz="2400" dirty="0"/>
          </a:p>
          <a:p>
            <a:pPr marL="0" indent="0">
              <a:buNone/>
            </a:pPr>
            <a:r>
              <a:rPr lang="fr-FR" b="1" dirty="0" err="1"/>
              <a:t>Planned</a:t>
            </a:r>
            <a:r>
              <a:rPr lang="fr-FR" b="1" dirty="0"/>
              <a:t> actions on OND </a:t>
            </a:r>
            <a:r>
              <a:rPr lang="fr-FR" b="1" dirty="0" err="1"/>
              <a:t>season</a:t>
            </a:r>
            <a:r>
              <a:rPr lang="fr-FR" dirty="0"/>
              <a:t>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400" dirty="0" err="1"/>
              <a:t>awareness</a:t>
            </a:r>
            <a:r>
              <a:rPr lang="fr-FR" sz="2400" dirty="0"/>
              <a:t> </a:t>
            </a:r>
            <a:r>
              <a:rPr lang="fr-FR" sz="2400" dirty="0" err="1"/>
              <a:t>campaign</a:t>
            </a:r>
            <a:r>
              <a:rPr lang="fr-FR" sz="2400" dirty="0"/>
              <a:t> on PPR </a:t>
            </a:r>
            <a:r>
              <a:rPr lang="fr-FR" sz="2400" dirty="0" err="1"/>
              <a:t>with</a:t>
            </a:r>
            <a:r>
              <a:rPr lang="fr-FR" sz="2400" dirty="0"/>
              <a:t> Giant  Posters (500 Posters 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sz="2400" dirty="0"/>
              <a:t>PPR Vaccination</a:t>
            </a:r>
          </a:p>
          <a:p>
            <a:pPr marL="457200" lvl="1" indent="0">
              <a:buNone/>
            </a:pPr>
            <a:r>
              <a:rPr lang="fr-FR" sz="2400" dirty="0"/>
              <a:t> 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0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F93141-0E8C-448B-A405-D784638E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258344"/>
            <a:ext cx="8915400" cy="422805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GB" dirty="0" smtClean="0"/>
              <a:t>Current </a:t>
            </a:r>
            <a:r>
              <a:rPr lang="en-GB" dirty="0" smtClean="0"/>
              <a:t>conditions are good</a:t>
            </a:r>
          </a:p>
          <a:p>
            <a:pPr algn="just"/>
            <a:r>
              <a:rPr lang="en-GB" dirty="0" err="1" smtClean="0">
                <a:solidFill>
                  <a:srgbClr val="FF0000"/>
                </a:solidFill>
              </a:rPr>
              <a:t>Borena</a:t>
            </a:r>
            <a:r>
              <a:rPr lang="en-GB" dirty="0" smtClean="0"/>
              <a:t> are already having shortage of pasture- some rains in September but generally the seasonal will be poor. Also poor in </a:t>
            </a:r>
            <a:r>
              <a:rPr lang="en-GB" dirty="0" smtClean="0"/>
              <a:t>some </a:t>
            </a:r>
            <a:r>
              <a:rPr lang="en-GB" dirty="0" smtClean="0"/>
              <a:t>part of Somali regional state and South </a:t>
            </a:r>
            <a:r>
              <a:rPr lang="en-GB" dirty="0" err="1" smtClean="0"/>
              <a:t>Omo</a:t>
            </a:r>
            <a:endParaRPr lang="en-GB" dirty="0" smtClean="0"/>
          </a:p>
          <a:p>
            <a:pPr algn="just"/>
            <a:r>
              <a:rPr lang="en-GB" dirty="0" smtClean="0">
                <a:solidFill>
                  <a:srgbClr val="FF0000"/>
                </a:solidFill>
              </a:rPr>
              <a:t>Mitigation</a:t>
            </a:r>
            <a:r>
              <a:rPr lang="en-GB" dirty="0" smtClean="0"/>
              <a:t> </a:t>
            </a:r>
          </a:p>
          <a:p>
            <a:pPr algn="just"/>
            <a:r>
              <a:rPr lang="en-GB" dirty="0" smtClean="0"/>
              <a:t>Vaccination of animals because good body conditions will boost immunity  without stress</a:t>
            </a:r>
          </a:p>
          <a:p>
            <a:pPr algn="just"/>
            <a:r>
              <a:rPr lang="en-GB" dirty="0" smtClean="0"/>
              <a:t>Harvest and store pasture</a:t>
            </a:r>
          </a:p>
          <a:p>
            <a:pPr algn="just"/>
            <a:r>
              <a:rPr lang="en-GB" dirty="0" smtClean="0"/>
              <a:t>Support in provision of feeds and water in </a:t>
            </a:r>
            <a:r>
              <a:rPr lang="en-GB" dirty="0" err="1" smtClean="0"/>
              <a:t>borena</a:t>
            </a:r>
            <a:r>
              <a:rPr lang="en-GB" dirty="0" smtClean="0"/>
              <a:t> (especially if there will be no rain in September), South </a:t>
            </a:r>
            <a:r>
              <a:rPr lang="en-GB" dirty="0" err="1" smtClean="0"/>
              <a:t>Omo</a:t>
            </a:r>
            <a:r>
              <a:rPr lang="en-GB" dirty="0" smtClean="0"/>
              <a:t> and some part of Somali region</a:t>
            </a:r>
            <a:endParaRPr lang="en-GB" dirty="0"/>
          </a:p>
          <a:p>
            <a:pPr algn="just"/>
            <a:r>
              <a:rPr lang="en-GB" dirty="0" smtClean="0"/>
              <a:t>DL control to continue</a:t>
            </a:r>
          </a:p>
          <a:p>
            <a:pPr algn="just"/>
            <a:r>
              <a:rPr lang="en-GB" dirty="0" smtClean="0"/>
              <a:t>PPR programme. </a:t>
            </a:r>
          </a:p>
          <a:p>
            <a:pPr algn="just"/>
            <a:r>
              <a:rPr lang="en-GB" dirty="0" smtClean="0"/>
              <a:t>Design mechanism to continue to give veterinary services in the midst of the COVID-19 restrictions</a:t>
            </a:r>
          </a:p>
          <a:p>
            <a:pPr algn="just"/>
            <a:r>
              <a:rPr lang="en-GB" dirty="0" smtClean="0"/>
              <a:t>Vector and </a:t>
            </a:r>
            <a:r>
              <a:rPr lang="en-GB" dirty="0" smtClean="0"/>
              <a:t>vector borne diseases </a:t>
            </a:r>
            <a:r>
              <a:rPr lang="en-GB" dirty="0" smtClean="0"/>
              <a:t>control</a:t>
            </a:r>
          </a:p>
          <a:p>
            <a:pPr algn="just"/>
            <a:endParaRPr lang="en-GB" dirty="0" smtClean="0">
              <a:solidFill>
                <a:srgbClr val="00B0F0"/>
              </a:solidFill>
            </a:endParaRPr>
          </a:p>
          <a:p>
            <a:pPr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CB73A-2F07-439D-9B6B-092A6746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3F87B-BF73-4479-85C8-57B0876D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32F62-2E49-4397-A590-F2327A04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3A07F5D-FA09-AD41-83B4-0B2C157F1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52400"/>
            <a:ext cx="8915400" cy="792162"/>
          </a:xfrm>
        </p:spPr>
        <p:txBody>
          <a:bodyPr>
            <a:normAutofit fontScale="90000"/>
          </a:bodyPr>
          <a:lstStyle/>
          <a:p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Sector implications OND 2020 seasonal </a:t>
            </a:r>
            <a:r>
              <a:rPr lang="en-GB" b="1" dirty="0" smtClean="0"/>
              <a:t>forecast- </a:t>
            </a:r>
            <a:r>
              <a:rPr lang="en-GB" b="1" dirty="0" err="1" smtClean="0"/>
              <a:t>ethiopia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51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Sector implications OND 2020 seasonal forecast- </a:t>
            </a:r>
            <a:r>
              <a:rPr lang="en-GB" b="1" dirty="0" smtClean="0"/>
              <a:t>Kenya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66801"/>
            <a:ext cx="8915400" cy="470377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Continued </a:t>
            </a:r>
            <a:r>
              <a:rPr lang="en-GB" dirty="0" smtClean="0"/>
              <a:t>rains in Western and parts of Rift valley  – post harvest loses for maize but favourable conditions for livestock.</a:t>
            </a:r>
          </a:p>
          <a:p>
            <a:r>
              <a:rPr lang="en-GB" dirty="0" smtClean="0"/>
              <a:t>Eastern part of the country  was generally  dry in JJA. pastures </a:t>
            </a:r>
            <a:r>
              <a:rPr lang="en-GB" dirty="0" smtClean="0"/>
              <a:t>conditions is good </a:t>
            </a:r>
            <a:r>
              <a:rPr lang="en-GB" dirty="0" smtClean="0"/>
              <a:t>to fair. Expected deterioration of pasture in quality and quantity and drying of water pans, increased trekking distance to water sources impacting on body condition and productivity.</a:t>
            </a:r>
          </a:p>
          <a:p>
            <a:r>
              <a:rPr lang="en-GB" dirty="0" smtClean="0"/>
              <a:t>Outward </a:t>
            </a:r>
            <a:r>
              <a:rPr lang="en-GB" dirty="0" smtClean="0"/>
              <a:t>migration to dry season fall back areas including out of the counties </a:t>
            </a:r>
          </a:p>
          <a:p>
            <a:pPr lvl="0"/>
            <a:r>
              <a:rPr lang="en-US" dirty="0" smtClean="0"/>
              <a:t>Weakening price trends-  declining body condition, effect of covid 19(reduced market demand due to few traders in the market and increased supply to the market)</a:t>
            </a:r>
          </a:p>
          <a:p>
            <a:r>
              <a:rPr lang="en-GB" dirty="0" smtClean="0"/>
              <a:t>DL likely to impacts more  area no regeneration as previously – intensification of DL control both aerial and on the ground</a:t>
            </a:r>
          </a:p>
          <a:p>
            <a:r>
              <a:rPr lang="en-GB" dirty="0" smtClean="0"/>
              <a:t>Karamoja area expected to be dry. Close monitoring and activation of peace committees in </a:t>
            </a:r>
            <a:r>
              <a:rPr lang="en-GB" dirty="0" smtClean="0"/>
              <a:t>various </a:t>
            </a:r>
            <a:r>
              <a:rPr lang="en-GB" dirty="0" smtClean="0"/>
              <a:t>parts of the country</a:t>
            </a:r>
          </a:p>
          <a:p>
            <a:r>
              <a:rPr lang="en-GB" dirty="0" smtClean="0"/>
              <a:t>Vaccinations to be done before movements begin.</a:t>
            </a:r>
          </a:p>
          <a:p>
            <a:r>
              <a:rPr lang="en-GB" dirty="0" smtClean="0"/>
              <a:t>Disease surveillance , vaccinations and treatments to continue</a:t>
            </a:r>
          </a:p>
          <a:p>
            <a:r>
              <a:rPr lang="en-GB" dirty="0" smtClean="0"/>
              <a:t>Coastal strip expected to receive animals from </a:t>
            </a:r>
            <a:r>
              <a:rPr lang="en-GB" dirty="0" smtClean="0"/>
              <a:t>North East, seasonal performance </a:t>
            </a:r>
            <a:r>
              <a:rPr lang="en-GB" dirty="0" smtClean="0"/>
              <a:t>needs monitoring for </a:t>
            </a:r>
            <a:r>
              <a:rPr lang="en-GB" dirty="0" smtClean="0"/>
              <a:t>conflict prevention</a:t>
            </a:r>
            <a:endParaRPr lang="en-GB" dirty="0" smtClean="0"/>
          </a:p>
          <a:p>
            <a:r>
              <a:rPr lang="en-GB" dirty="0" smtClean="0"/>
              <a:t>Monitor stocks for offtake. </a:t>
            </a:r>
          </a:p>
          <a:p>
            <a:r>
              <a:rPr lang="en-GB" dirty="0" smtClean="0"/>
              <a:t>Supplemental feeds and water may be necessary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71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Sector implications OND 2020 seasonal forecast- </a:t>
            </a:r>
            <a:r>
              <a:rPr lang="en-GB" b="1" dirty="0" err="1" smtClean="0"/>
              <a:t>sudan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Harvesting </a:t>
            </a:r>
            <a:r>
              <a:rPr lang="en-GB" dirty="0" smtClean="0"/>
              <a:t>season, </a:t>
            </a:r>
            <a:r>
              <a:rPr lang="en-GB" dirty="0" smtClean="0"/>
              <a:t>Pastoralists to benefit from agricultural by-products from </a:t>
            </a:r>
            <a:r>
              <a:rPr lang="en-GB" dirty="0" smtClean="0"/>
              <a:t>the agricultural </a:t>
            </a:r>
            <a:r>
              <a:rPr lang="en-GB" dirty="0" smtClean="0"/>
              <a:t>schemes in the North.</a:t>
            </a:r>
            <a:endParaRPr lang="en-GB" dirty="0" smtClean="0"/>
          </a:p>
          <a:p>
            <a:r>
              <a:rPr lang="en-GB" dirty="0" smtClean="0"/>
              <a:t>Water harvesting especially in blue Nile state</a:t>
            </a:r>
          </a:p>
          <a:p>
            <a:r>
              <a:rPr lang="en-GB" dirty="0" smtClean="0"/>
              <a:t>Water challenges in Darfur and </a:t>
            </a:r>
            <a:r>
              <a:rPr lang="en-GB" dirty="0" err="1" smtClean="0"/>
              <a:t>Kordofan</a:t>
            </a:r>
            <a:r>
              <a:rPr lang="en-GB" dirty="0" smtClean="0"/>
              <a:t> </a:t>
            </a:r>
            <a:r>
              <a:rPr lang="en-GB" dirty="0" smtClean="0"/>
              <a:t>state expected</a:t>
            </a:r>
            <a:endParaRPr lang="en-GB" dirty="0" smtClean="0"/>
          </a:p>
          <a:p>
            <a:r>
              <a:rPr lang="en-GB" dirty="0" smtClean="0"/>
              <a:t>Preparedness for RVF in river </a:t>
            </a:r>
            <a:r>
              <a:rPr lang="en-GB" dirty="0" smtClean="0"/>
              <a:t>Nile </a:t>
            </a:r>
            <a:r>
              <a:rPr lang="en-GB" dirty="0" smtClean="0"/>
              <a:t>state and Red </a:t>
            </a:r>
            <a:r>
              <a:rPr lang="en-GB" dirty="0" smtClean="0"/>
              <a:t>Sea </a:t>
            </a:r>
            <a:r>
              <a:rPr lang="en-GB" dirty="0" smtClean="0"/>
              <a:t>state</a:t>
            </a:r>
          </a:p>
          <a:p>
            <a:r>
              <a:rPr lang="en-GB" dirty="0" smtClean="0"/>
              <a:t>Annual routine vaccinations </a:t>
            </a:r>
            <a:r>
              <a:rPr lang="en-GB" dirty="0" smtClean="0"/>
              <a:t>have been already </a:t>
            </a:r>
            <a:r>
              <a:rPr lang="en-GB" dirty="0" smtClean="0"/>
              <a:t>done, </a:t>
            </a:r>
          </a:p>
          <a:p>
            <a:r>
              <a:rPr lang="en-GB" dirty="0"/>
              <a:t>Animal migration routes were opened to avoid conflict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03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Sector implications OND 2020 seasonal forecast- </a:t>
            </a:r>
            <a:r>
              <a:rPr lang="en-GB" b="1" dirty="0" err="1" smtClean="0"/>
              <a:t>somalia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Animal </a:t>
            </a:r>
            <a:r>
              <a:rPr lang="en-GB" dirty="0" smtClean="0"/>
              <a:t>movements </a:t>
            </a:r>
            <a:r>
              <a:rPr lang="en-GB" dirty="0" smtClean="0"/>
              <a:t>expected </a:t>
            </a:r>
            <a:endParaRPr lang="en-GB" dirty="0" smtClean="0"/>
          </a:p>
          <a:p>
            <a:r>
              <a:rPr lang="en-GB" dirty="0" smtClean="0"/>
              <a:t>Desert Locusts pose a threat to pastures 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Mitigations</a:t>
            </a:r>
          </a:p>
          <a:p>
            <a:r>
              <a:rPr lang="en-GB" dirty="0" smtClean="0"/>
              <a:t>Animal </a:t>
            </a:r>
            <a:r>
              <a:rPr lang="en-GB" dirty="0" smtClean="0"/>
              <a:t>vaccinations to be done</a:t>
            </a:r>
            <a:endParaRPr lang="en-GB" dirty="0" smtClean="0"/>
          </a:p>
          <a:p>
            <a:r>
              <a:rPr lang="en-GB" dirty="0" smtClean="0"/>
              <a:t>PPR control measures to be </a:t>
            </a:r>
            <a:r>
              <a:rPr lang="en-GB" dirty="0" err="1" smtClean="0"/>
              <a:t>upscaled</a:t>
            </a:r>
            <a:r>
              <a:rPr lang="en-GB" dirty="0" smtClean="0"/>
              <a:t> </a:t>
            </a:r>
            <a:endParaRPr lang="en-GB" dirty="0" smtClean="0"/>
          </a:p>
          <a:p>
            <a:r>
              <a:rPr lang="en-GB" dirty="0" smtClean="0"/>
              <a:t>Continual control of </a:t>
            </a:r>
            <a:r>
              <a:rPr lang="en-GB" dirty="0" smtClean="0"/>
              <a:t>Desert Locusts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7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</a:t>
            </a:r>
            <a:r>
              <a:rPr lang="en-GB" dirty="0" smtClean="0"/>
              <a:t>regional livestock sector </a:t>
            </a:r>
            <a:r>
              <a:rPr lang="en-GB" dirty="0"/>
              <a:t>advisory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Close monitoring of seasonal performance and the state of pastures and water is paramount.</a:t>
            </a:r>
          </a:p>
          <a:p>
            <a:r>
              <a:rPr lang="en-GB" dirty="0" smtClean="0"/>
              <a:t>Cut and store of standing pastures is advised</a:t>
            </a:r>
          </a:p>
          <a:p>
            <a:r>
              <a:rPr lang="en-GB" dirty="0" smtClean="0"/>
              <a:t>We expect rapid deterioration of pastures in areas with desert Locust. Control measures should be intensified.</a:t>
            </a:r>
          </a:p>
          <a:p>
            <a:r>
              <a:rPr lang="en-GB" dirty="0" smtClean="0"/>
              <a:t>Vaccinations and deworming of animals to be done since the body conditions are good and animal movements highly likely.</a:t>
            </a:r>
          </a:p>
          <a:p>
            <a:r>
              <a:rPr lang="en-GB" dirty="0" smtClean="0"/>
              <a:t>Supplemental feed to be prepositioned in preparation for the next 5-6 months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76400" y="3200400"/>
            <a:ext cx="6422231" cy="7863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  <a:p>
            <a:endParaRPr lang="en-GB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the Conversation on Twitter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#GHACOF56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548515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4250</TotalTime>
  <Words>812</Words>
  <Application>Microsoft Office PowerPoint</Application>
  <PresentationFormat>A4 Paper (210x297 mm)</PresentationFormat>
  <Paragraphs>87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IGAD PPT Template</vt:lpstr>
      <vt:lpstr>SECTOR (livestock)  Analysis OF sectoral IMPLICATIONS, impacts and RESPONSE strategies for October to December 2020 season by (caroline kirungu), ghacof56, Sector reporting     </vt:lpstr>
      <vt:lpstr>Sector implications OND 2020 seasonal forecast- djibouti</vt:lpstr>
      <vt:lpstr> Sector implications OND 2020 seasonal forecast- ethiopia</vt:lpstr>
      <vt:lpstr>Sector implications OND 2020 seasonal forecast- Kenya</vt:lpstr>
      <vt:lpstr>Sector implications OND 2020 seasonal forecast- sudan</vt:lpstr>
      <vt:lpstr>Sector implications OND 2020 seasonal forecast- somalia</vt:lpstr>
      <vt:lpstr>General regional livestock sector advisory</vt:lpstr>
      <vt:lpstr>PowerPoint Presentation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Caroline Kirungu</cp:lastModifiedBy>
  <cp:revision>195</cp:revision>
  <dcterms:created xsi:type="dcterms:W3CDTF">2014-11-18T09:33:09Z</dcterms:created>
  <dcterms:modified xsi:type="dcterms:W3CDTF">2020-08-25T14:42:16Z</dcterms:modified>
</cp:coreProperties>
</file>