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65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61594" autoAdjust="0"/>
  </p:normalViewPr>
  <p:slideViewPr>
    <p:cSldViewPr snapToGrid="0">
      <p:cViewPr varScale="1">
        <p:scale>
          <a:sx n="24" d="100"/>
          <a:sy n="24" d="100"/>
        </p:scale>
        <p:origin x="-1332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7F0A8-6DC3-4C9D-8618-EF7AD41B7758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1C208-D982-4B19-9904-226EA1C75C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6729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1C208-D982-4B19-9904-226EA1C75C8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362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1C208-D982-4B19-9904-226EA1C75C8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8864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1C208-D982-4B19-9904-226EA1C75C8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4578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1C208-D982-4B19-9904-226EA1C75C8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2174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31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19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86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089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464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21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718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946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36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512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4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C59BD-4215-464D-827C-8F6515871296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3BB87-F606-4B22-A263-ED17440C0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550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560" y="812800"/>
            <a:ext cx="10830560" cy="3175318"/>
          </a:xfrm>
        </p:spPr>
        <p:txBody>
          <a:bodyPr>
            <a:normAutofit/>
          </a:bodyPr>
          <a:lstStyle/>
          <a:p>
            <a:r>
              <a:rPr lang="en-US" sz="7300" b="1" dirty="0"/>
              <a:t>ICPAC Guide to Co-produced climate services </a:t>
            </a:r>
            <a:endParaRPr lang="en-US" sz="6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3161" y="4306566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/>
              <a:t>Jemimah </a:t>
            </a:r>
            <a:r>
              <a:rPr lang="en-US" sz="3000" b="1" dirty="0" err="1"/>
              <a:t>Wakini</a:t>
            </a:r>
            <a:r>
              <a:rPr lang="en-US" sz="3000" b="1" dirty="0"/>
              <a:t> Maina</a:t>
            </a:r>
          </a:p>
          <a:p>
            <a:r>
              <a:rPr lang="en-US" dirty="0"/>
              <a:t>CARE International in Kenya</a:t>
            </a:r>
          </a:p>
          <a:p>
            <a:r>
              <a:rPr lang="en-US" dirty="0"/>
              <a:t>Regional Climate Services Co-production Capacity Building </a:t>
            </a:r>
            <a:r>
              <a:rPr lang="en-US" dirty="0" smtClean="0"/>
              <a:t>Officer</a:t>
            </a:r>
          </a:p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February 2021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189" y="5689502"/>
            <a:ext cx="1639674" cy="923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50934" y="5689502"/>
            <a:ext cx="817880" cy="8439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707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peech Bubble: Oval 7">
            <a:extLst>
              <a:ext uri="{FF2B5EF4-FFF2-40B4-BE49-F238E27FC236}">
                <a16:creationId xmlns="" xmlns:a16="http://schemas.microsoft.com/office/drawing/2014/main" id="{ED973EB5-4AFC-4533-90B0-4AC11DBCB676}"/>
              </a:ext>
            </a:extLst>
          </p:cNvPr>
          <p:cNvSpPr/>
          <p:nvPr/>
        </p:nvSpPr>
        <p:spPr>
          <a:xfrm>
            <a:off x="7332454" y="1036598"/>
            <a:ext cx="4461508" cy="5043983"/>
          </a:xfrm>
          <a:prstGeom prst="wedgeEllipseCallout">
            <a:avLst>
              <a:gd name="adj1" fmla="val -57648"/>
              <a:gd name="adj2" fmla="val -4414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914" y="196379"/>
            <a:ext cx="10515600" cy="840220"/>
          </a:xfrm>
        </p:spPr>
        <p:txBody>
          <a:bodyPr/>
          <a:lstStyle/>
          <a:p>
            <a:r>
              <a:rPr lang="en-US" b="1" dirty="0"/>
              <a:t>Why an ICPAC Guide to Co-production?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3606" y="1371601"/>
            <a:ext cx="3182921" cy="4971617"/>
          </a:xfrm>
        </p:spPr>
        <p:txBody>
          <a:bodyPr>
            <a:normAutofit/>
          </a:bodyPr>
          <a:lstStyle/>
          <a:p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87964" y="5921710"/>
            <a:ext cx="817880" cy="8439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19" y="5881278"/>
            <a:ext cx="1639674" cy="9238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4A92F24-7816-4669-A423-2BFE8E93FC99}"/>
              </a:ext>
            </a:extLst>
          </p:cNvPr>
          <p:cNvSpPr txBox="1"/>
          <p:nvPr/>
        </p:nvSpPr>
        <p:spPr>
          <a:xfrm>
            <a:off x="583454" y="1036598"/>
            <a:ext cx="634849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GB" sz="2800" dirty="0"/>
              <a:t>ICPAC has long experience in climate services bridging science and application in sectors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GB" sz="2800" dirty="0" smtClean="0"/>
              <a:t>Co-produced </a:t>
            </a:r>
            <a:r>
              <a:rPr lang="en-GB" sz="2800" dirty="0"/>
              <a:t>climate services involving multi-stakeholder interaction across the knowledge value chain is increasingly popular and endorsed by WMO GFCS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GB" sz="2800" dirty="0" smtClean="0"/>
              <a:t>ICPAC </a:t>
            </a:r>
            <a:r>
              <a:rPr lang="en-GB" sz="2800" dirty="0"/>
              <a:t>and partners have an opportunity to learn and to contribute knowledge and good practices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9849A34-6371-4783-87B8-24A6C39FB788}"/>
              </a:ext>
            </a:extLst>
          </p:cNvPr>
          <p:cNvSpPr txBox="1"/>
          <p:nvPr/>
        </p:nvSpPr>
        <p:spPr>
          <a:xfrm>
            <a:off x="7976679" y="1850430"/>
            <a:ext cx="34167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“The Guide has shown us that ICPAC’s range of services fit together in a coherent way. This is the first time we have pulled together our information on climate services in one place. An important step.”     </a:t>
            </a:r>
            <a:r>
              <a:rPr lang="en-GB" sz="2400" i="1" dirty="0">
                <a:solidFill>
                  <a:schemeClr val="bg1"/>
                </a:solidFill>
              </a:rPr>
              <a:t>Zewdu Segele, ICPAC</a:t>
            </a:r>
          </a:p>
        </p:txBody>
      </p:sp>
    </p:spTree>
    <p:extLst>
      <p:ext uri="{BB962C8B-B14F-4D97-AF65-F5344CB8AC3E}">
        <p14:creationId xmlns:p14="http://schemas.microsoft.com/office/powerpoint/2010/main" xmlns="" val="10802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509" y="-2479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The ICPAC Guide: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75" y="1163059"/>
            <a:ext cx="6304471" cy="5170920"/>
          </a:xfrm>
        </p:spPr>
        <p:txBody>
          <a:bodyPr>
            <a:normAutofit fontScale="92500" lnSpcReduction="20000"/>
          </a:bodyPr>
          <a:lstStyle/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 Demonstrates practical ways of applying co-production approaches in Eastern Africa region – linking science and social processes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Enables ICPAC to guide development and roll out of fit for purpose climate services for a wide range of decision makers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Enables ICPAC staff to better understand and incorporate user-</a:t>
            </a:r>
            <a:r>
              <a:rPr lang="en-US" sz="3200" dirty="0" err="1"/>
              <a:t>centred</a:t>
            </a:r>
            <a:r>
              <a:rPr lang="en-US" sz="3200" dirty="0"/>
              <a:t> co-production approaches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Builds on the WISER TRANSFORM Manual on coproduction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3C3C3B5-C5EC-4B01-A352-7A9C078C419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47782" y="1119187"/>
            <a:ext cx="4495800" cy="46196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032" y="6097074"/>
            <a:ext cx="1496291" cy="720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42929" y="6075766"/>
            <a:ext cx="746360" cy="65808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5272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509" y="-2479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Key topics covered: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13" y="1119187"/>
            <a:ext cx="7690275" cy="5170920"/>
          </a:xfrm>
        </p:spPr>
        <p:txBody>
          <a:bodyPr>
            <a:normAutofit fontScale="92500" lnSpcReduction="10000"/>
          </a:bodyPr>
          <a:lstStyle/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The different categories of actors in co-produced climate services, how to identify them, their roles and how they relate 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The different concepts (co-production, user-centered and multi-stakeholder engagement) in climate services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How to design and implement user-centered co-produced climate services with </a:t>
            </a:r>
            <a:r>
              <a:rPr lang="en-US" sz="3200" dirty="0" smtClean="0"/>
              <a:t>practical examples </a:t>
            </a:r>
            <a:r>
              <a:rPr lang="en-US" sz="3200" dirty="0"/>
              <a:t>from ICPAC – including GHACOF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Key guiding principles and building blocks in integrating co-produced climate services in sector platforms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/>
          </a:p>
        </p:txBody>
      </p:sp>
      <p:pic>
        <p:nvPicPr>
          <p:cNvPr id="5" name="Picture Placeholder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836" r="24836"/>
          <a:stretch>
            <a:fillRect/>
          </a:stretch>
        </p:blipFill>
        <p:spPr>
          <a:xfrm>
            <a:off x="8202493" y="1119187"/>
            <a:ext cx="3666321" cy="4443581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34121"/>
            <a:ext cx="1639674" cy="923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50934" y="5709822"/>
            <a:ext cx="817880" cy="8439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061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509" y="-2479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Key topics covered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67" y="1188460"/>
            <a:ext cx="10236769" cy="5564246"/>
          </a:xfrm>
        </p:spPr>
        <p:txBody>
          <a:bodyPr>
            <a:normAutofit/>
          </a:bodyPr>
          <a:lstStyle/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Co-production benefits, challenges and opportunities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How to </a:t>
            </a:r>
            <a:r>
              <a:rPr lang="en-US" sz="3200" dirty="0" err="1"/>
              <a:t>analyse</a:t>
            </a:r>
            <a:r>
              <a:rPr lang="en-US" sz="3200" dirty="0"/>
              <a:t> gender issues and integrate gender responsiveness in the design of climate services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Best practices in using communication to ensure multi-stakeholder cooperation and coordination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How to develop and implement an effective monitoring system and suggests possible M&amp;E indicators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/>
              <a:t>Future opportunities for co-produced climate services across the region </a:t>
            </a:r>
          </a:p>
          <a:p>
            <a:pPr marL="0" indent="0" algn="ctr" fontAlgn="base">
              <a:spcBef>
                <a:spcPts val="1200"/>
              </a:spcBef>
              <a:buNone/>
            </a:pPr>
            <a:r>
              <a:rPr lang="en-US" sz="3200" b="1" dirty="0"/>
              <a:t>Thank you!</a:t>
            </a:r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/>
          </a:p>
          <a:p>
            <a:pPr fontAlgn="base"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34121"/>
            <a:ext cx="1639674" cy="923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50934" y="5709822"/>
            <a:ext cx="817880" cy="8439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341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320</Words>
  <Application>Microsoft Office PowerPoint</Application>
  <PresentationFormat>Custom</PresentationFormat>
  <Paragraphs>34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ICPAC Guide to Co-produced climate services </vt:lpstr>
      <vt:lpstr>Why an ICPAC Guide to Co-production?</vt:lpstr>
      <vt:lpstr>The ICPAC Guide:</vt:lpstr>
      <vt:lpstr>Key topics covered:</vt:lpstr>
      <vt:lpstr>Key topics covered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 ICPAC Guide to Coproduced climate services</dc:title>
  <dc:creator>Maina, Jemimah</dc:creator>
  <cp:lastModifiedBy>HP</cp:lastModifiedBy>
  <cp:revision>36</cp:revision>
  <dcterms:created xsi:type="dcterms:W3CDTF">2021-02-15T06:18:44Z</dcterms:created>
  <dcterms:modified xsi:type="dcterms:W3CDTF">2021-02-19T07:44:47Z</dcterms:modified>
</cp:coreProperties>
</file>