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6.xml" ContentType="application/vnd.openxmlformats-officedocument.presentationml.notesSlide+xml"/>
  <Override PartName="/customXml/itemProps4.xml" ContentType="application/vnd.openxmlformats-officedocument.customXmlProperties+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 id="2147483689" r:id="rId6"/>
  </p:sldMasterIdLst>
  <p:notesMasterIdLst>
    <p:notesMasterId r:id="rId13"/>
  </p:notesMasterIdLst>
  <p:handoutMasterIdLst>
    <p:handoutMasterId r:id="rId14"/>
  </p:handoutMasterIdLst>
  <p:sldIdLst>
    <p:sldId id="535" r:id="rId7"/>
    <p:sldId id="538" r:id="rId8"/>
    <p:sldId id="268" r:id="rId9"/>
    <p:sldId id="555" r:id="rId10"/>
    <p:sldId id="556" r:id="rId11"/>
    <p:sldId id="557" r:id="rId12"/>
  </p:sldIdLst>
  <p:sldSz cx="9144000" cy="5143500" type="screen16x9"/>
  <p:notesSz cx="6797675" cy="9872663"/>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om" initials="JT" lastIdx="1" clrIdx="0">
    <p:extLst>
      <p:ext uri="{19B8F6BF-5375-455C-9EA6-DF929625EA0E}">
        <p15:presenceInfo xmlns:p15="http://schemas.microsoft.com/office/powerpoint/2012/main" xmlns="" userId="S::tom.james@metoffice.gov.uk::3a881727-d504-4718-8ed4-656b2ab6fb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E1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73" autoAdjust="0"/>
  </p:normalViewPr>
  <p:slideViewPr>
    <p:cSldViewPr snapToGrid="0">
      <p:cViewPr varScale="1">
        <p:scale>
          <a:sx n="48" d="100"/>
          <a:sy n="48" d="100"/>
        </p:scale>
        <p:origin x="-952" y="-68"/>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5T13:41:52.970" idx="1">
    <p:pos x="10" y="10"/>
    <p:text/>
    <p:extLst>
      <p:ext uri="{C676402C-5697-4E1C-873F-D02D1690AC5C}">
        <p15:threadingInfo xmlns:p15="http://schemas.microsoft.com/office/powerpoint/2012/main" xmlns=""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72" cy="4952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02" y="0"/>
            <a:ext cx="2945072" cy="495220"/>
          </a:xfrm>
          <a:prstGeom prst="rect">
            <a:avLst/>
          </a:prstGeom>
        </p:spPr>
        <p:txBody>
          <a:bodyPr vert="horz" lIns="91440" tIns="45720" rIns="91440" bIns="45720" rtlCol="0"/>
          <a:lstStyle>
            <a:lvl1pPr algn="r">
              <a:defRPr sz="1200"/>
            </a:lvl1pPr>
          </a:lstStyle>
          <a:p>
            <a:fld id="{A370C7E7-7CC7-4BAC-B870-D5D1F44375F7}" type="datetimeFigureOut">
              <a:rPr lang="en-GB" smtClean="0"/>
              <a:pPr/>
              <a:t>19/02/2021</a:t>
            </a:fld>
            <a:endParaRPr lang="en-GB"/>
          </a:p>
        </p:txBody>
      </p:sp>
      <p:sp>
        <p:nvSpPr>
          <p:cNvPr id="4" name="Footer Placeholder 3"/>
          <p:cNvSpPr>
            <a:spLocks noGrp="1"/>
          </p:cNvSpPr>
          <p:nvPr>
            <p:ph type="ftr" sz="quarter" idx="2"/>
          </p:nvPr>
        </p:nvSpPr>
        <p:spPr>
          <a:xfrm>
            <a:off x="0" y="9377443"/>
            <a:ext cx="2945072" cy="4952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02" y="9377443"/>
            <a:ext cx="2945072" cy="495220"/>
          </a:xfrm>
          <a:prstGeom prst="rect">
            <a:avLst/>
          </a:prstGeom>
        </p:spPr>
        <p:txBody>
          <a:bodyPr vert="horz" lIns="91440" tIns="45720" rIns="91440" bIns="45720" rtlCol="0" anchor="b"/>
          <a:lstStyle>
            <a:lvl1pPr algn="r">
              <a:defRPr sz="1200"/>
            </a:lvl1pPr>
          </a:lstStyle>
          <a:p>
            <a:fld id="{37D9357B-1BAE-4B64-AF34-9D9EABA1CB40}" type="slidenum">
              <a:rPr lang="en-GB" smtClean="0"/>
              <a:pPr/>
              <a:t>‹#›</a:t>
            </a:fld>
            <a:endParaRPr lang="en-GB"/>
          </a:p>
        </p:txBody>
      </p:sp>
    </p:spTree>
    <p:extLst>
      <p:ext uri="{BB962C8B-B14F-4D97-AF65-F5344CB8AC3E}">
        <p14:creationId xmlns:p14="http://schemas.microsoft.com/office/powerpoint/2010/main" xmlns="" val="3190550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534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5347"/>
          </a:xfrm>
          <a:prstGeom prst="rect">
            <a:avLst/>
          </a:prstGeom>
        </p:spPr>
        <p:txBody>
          <a:bodyPr vert="horz" lIns="91440" tIns="45720" rIns="91440" bIns="45720" rtlCol="0"/>
          <a:lstStyle>
            <a:lvl1pPr algn="r">
              <a:defRPr sz="1200"/>
            </a:lvl1pPr>
          </a:lstStyle>
          <a:p>
            <a:fld id="{D386BB16-301E-44A1-A268-07EEC78D6FB0}" type="datetimeFigureOut">
              <a:rPr lang="en-GB" smtClean="0"/>
              <a:pPr/>
              <a:t>19/02/2021</a:t>
            </a:fld>
            <a:endParaRPr lang="en-GB"/>
          </a:p>
        </p:txBody>
      </p:sp>
      <p:sp>
        <p:nvSpPr>
          <p:cNvPr id="4" name="Slide Image Placeholder 3"/>
          <p:cNvSpPr>
            <a:spLocks noGrp="1" noRot="1" noChangeAspect="1"/>
          </p:cNvSpPr>
          <p:nvPr>
            <p:ph type="sldImg" idx="2"/>
          </p:nvPr>
        </p:nvSpPr>
        <p:spPr>
          <a:xfrm>
            <a:off x="434975" y="1233488"/>
            <a:ext cx="5927725"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6"/>
          </a:xfrm>
          <a:prstGeom prst="rect">
            <a:avLst/>
          </a:prstGeom>
        </p:spPr>
        <p:txBody>
          <a:bodyPr vert="horz" lIns="91440" tIns="45720" rIns="91440" bIns="45720" rtlCol="0" anchor="b"/>
          <a:lstStyle>
            <a:lvl1pPr algn="r">
              <a:defRPr sz="1200"/>
            </a:lvl1pPr>
          </a:lstStyle>
          <a:p>
            <a:fld id="{7AA4A2DA-D18E-4489-9EC2-B45AAEC3A3DE}" type="slidenum">
              <a:rPr lang="en-GB" smtClean="0"/>
              <a:pPr/>
              <a:t>‹#›</a:t>
            </a:fld>
            <a:endParaRPr lang="en-GB"/>
          </a:p>
        </p:txBody>
      </p:sp>
    </p:spTree>
    <p:extLst>
      <p:ext uri="{BB962C8B-B14F-4D97-AF65-F5344CB8AC3E}">
        <p14:creationId xmlns:p14="http://schemas.microsoft.com/office/powerpoint/2010/main" xmlns="" val="165474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A4A2DA-D18E-4489-9EC2-B45AAEC3A3DE}" type="slidenum">
              <a:rPr lang="en-GB" smtClean="0"/>
              <a:pPr/>
              <a:t>1</a:t>
            </a:fld>
            <a:endParaRPr lang="en-GB"/>
          </a:p>
        </p:txBody>
      </p:sp>
    </p:spTree>
    <p:extLst>
      <p:ext uri="{BB962C8B-B14F-4D97-AF65-F5344CB8AC3E}">
        <p14:creationId xmlns:p14="http://schemas.microsoft.com/office/powerpoint/2010/main" xmlns="" val="204937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812800"/>
            <a:ext cx="0" cy="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C0566D6-1803-4119-BBEC-047D5AC60955}" type="slidenum">
              <a:rPr kumimoji="0" lang="en-GB" sz="1400" b="0" i="0" u="none" strike="noStrike" kern="1200" cap="none" spc="0" normalizeH="0" baseline="0" noProof="0" smtClean="0">
                <a:ln>
                  <a:noFill/>
                </a:ln>
                <a:solidFill>
                  <a:prstClr val="black"/>
                </a:solidFill>
                <a:effectLst/>
                <a:uLnTx/>
                <a:uFillTx/>
                <a:latin typeface="Times New Roman"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prstClr val="black"/>
              </a:solidFill>
              <a:effectLst/>
              <a:uLnTx/>
              <a:uFillTx/>
              <a:latin typeface="Times New Roman" pitchFamily="18"/>
              <a:cs typeface="Tahoma" pitchFamily="2"/>
            </a:endParaRPr>
          </a:p>
        </p:txBody>
      </p:sp>
    </p:spTree>
    <p:extLst>
      <p:ext uri="{BB962C8B-B14F-4D97-AF65-F5344CB8AC3E}">
        <p14:creationId xmlns:p14="http://schemas.microsoft.com/office/powerpoint/2010/main" xmlns="" val="20951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A4A2DA-D18E-4489-9EC2-B45AAEC3A3DE}" type="slidenum">
              <a:rPr lang="en-GB" smtClean="0"/>
              <a:pPr/>
              <a:t>3</a:t>
            </a:fld>
            <a:endParaRPr lang="en-GB"/>
          </a:p>
        </p:txBody>
      </p:sp>
    </p:spTree>
    <p:extLst>
      <p:ext uri="{BB962C8B-B14F-4D97-AF65-F5344CB8AC3E}">
        <p14:creationId xmlns:p14="http://schemas.microsoft.com/office/powerpoint/2010/main" xmlns="" val="159855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A4A2DA-D18E-4489-9EC2-B45AAEC3A3DE}" type="slidenum">
              <a:rPr lang="en-GB" smtClean="0"/>
              <a:pPr/>
              <a:t>4</a:t>
            </a:fld>
            <a:endParaRPr lang="en-GB"/>
          </a:p>
        </p:txBody>
      </p:sp>
    </p:spTree>
    <p:extLst>
      <p:ext uri="{BB962C8B-B14F-4D97-AF65-F5344CB8AC3E}">
        <p14:creationId xmlns:p14="http://schemas.microsoft.com/office/powerpoint/2010/main" xmlns="" val="44184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A4A2DA-D18E-4489-9EC2-B45AAEC3A3DE}" type="slidenum">
              <a:rPr lang="en-GB" smtClean="0"/>
              <a:pPr/>
              <a:t>5</a:t>
            </a:fld>
            <a:endParaRPr lang="en-GB"/>
          </a:p>
        </p:txBody>
      </p:sp>
    </p:spTree>
    <p:extLst>
      <p:ext uri="{BB962C8B-B14F-4D97-AF65-F5344CB8AC3E}">
        <p14:creationId xmlns:p14="http://schemas.microsoft.com/office/powerpoint/2010/main" xmlns="" val="373378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A4A2DA-D18E-4489-9EC2-B45AAEC3A3DE}" type="slidenum">
              <a:rPr lang="en-GB" smtClean="0"/>
              <a:pPr/>
              <a:t>6</a:t>
            </a:fld>
            <a:endParaRPr lang="en-GB"/>
          </a:p>
        </p:txBody>
      </p:sp>
    </p:spTree>
    <p:extLst>
      <p:ext uri="{BB962C8B-B14F-4D97-AF65-F5344CB8AC3E}">
        <p14:creationId xmlns:p14="http://schemas.microsoft.com/office/powerpoint/2010/main" xmlns="" val="2959712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xmlns=""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Tree>
    <p:extLst>
      <p:ext uri="{BB962C8B-B14F-4D97-AF65-F5344CB8AC3E}">
        <p14:creationId xmlns:p14="http://schemas.microsoft.com/office/powerpoint/2010/main" xmlns="" val="2422236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xmlns="" val="3011169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xmlns="" val="3894835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Tree>
    <p:extLst>
      <p:ext uri="{BB962C8B-B14F-4D97-AF65-F5344CB8AC3E}">
        <p14:creationId xmlns:p14="http://schemas.microsoft.com/office/powerpoint/2010/main" xmlns="" val="1051630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xmlns="" val="4221965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xmlns="" val="1593858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xmlns="" val="17124364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xmlns="" val="1378389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xmlns="" val="281403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Slide title</a:t>
            </a:r>
            <a:endParaRPr lang="en-GB"/>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xmlns="" val="5684830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xmlns=""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21"/>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xmlns="" val="2856736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Divider title (if required)</a:t>
            </a:r>
            <a:endParaRPr lang="en-GB"/>
          </a:p>
        </p:txBody>
      </p:sp>
    </p:spTree>
    <p:extLst>
      <p:ext uri="{BB962C8B-B14F-4D97-AF65-F5344CB8AC3E}">
        <p14:creationId xmlns:p14="http://schemas.microsoft.com/office/powerpoint/2010/main" xmlns="" val="1661225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xmlns="" val="11958662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xmlns="" val="2719500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xmlns="" val="1686022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xmlns="" val="330632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a:t>For more information please contact:</a:t>
            </a:r>
          </a:p>
        </p:txBody>
      </p:sp>
      <p:pic>
        <p:nvPicPr>
          <p:cNvPr id="202" name="email-icon.png"/>
          <p:cNvPicPr>
            <a:picLocks noChangeAspect="1"/>
          </p:cNvPicPr>
          <p:nvPr/>
        </p:nvPicPr>
        <p:blipFill>
          <a:blip r:embed="rId3" cstate="print"/>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Questions?</a:t>
            </a:r>
            <a:endParaRPr lang="en-GB"/>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a:t>www.metoffice.gov.uk</a:t>
            </a:r>
            <a:endParaRPr/>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Insert email here</a:t>
            </a:r>
            <a:endParaRPr/>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a:t>From the UK:</a:t>
            </a:r>
            <a:endParaRPr/>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0370 900 0100</a:t>
            </a:r>
            <a:endParaRPr/>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a:t>From outside the UK:</a:t>
            </a:r>
            <a:endParaRPr/>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+44 1392 885680</a:t>
            </a:r>
            <a:endParaRPr/>
          </a:p>
        </p:txBody>
      </p:sp>
    </p:spTree>
    <p:extLst>
      <p:ext uri="{BB962C8B-B14F-4D97-AF65-F5344CB8AC3E}">
        <p14:creationId xmlns:p14="http://schemas.microsoft.com/office/powerpoint/2010/main" xmlns="" val="830862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a:solidFill>
                  <a:srgbClr val="2A2A2A"/>
                </a:solidFill>
                <a:sym typeface="Helvetica Light"/>
              </a:rPr>
              <a:t>www.metoffice.gov.uk																									                 © Crown Copyright 2017, Met Office</a:t>
            </a:r>
          </a:p>
        </p:txBody>
      </p:sp>
    </p:spTree>
    <p:extLst>
      <p:ext uri="{BB962C8B-B14F-4D97-AF65-F5344CB8AC3E}">
        <p14:creationId xmlns:p14="http://schemas.microsoft.com/office/powerpoint/2010/main" xmlns="" val="1737882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in - Dark Grey">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25895FBB-CDB0-4DB5-8583-033FE3481529}"/>
              </a:ext>
            </a:extLst>
          </p:cNvPr>
          <p:cNvSpPr/>
          <p:nvPr userDrawn="1"/>
        </p:nvSpPr>
        <p:spPr>
          <a:xfrm>
            <a:off x="1"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0"/>
          </a:p>
        </p:txBody>
      </p:sp>
      <p:sp>
        <p:nvSpPr>
          <p:cNvPr id="4" name="Title Placeholder 1">
            <a:extLst>
              <a:ext uri="{FF2B5EF4-FFF2-40B4-BE49-F238E27FC236}">
                <a16:creationId xmlns:a16="http://schemas.microsoft.com/office/drawing/2014/main" xmlns="" id="{DEA87368-D53F-4285-8D3B-F78545917360}"/>
              </a:ext>
            </a:extLst>
          </p:cNvPr>
          <p:cNvSpPr txBox="1">
            <a:spLocks noGrp="1"/>
          </p:cNvSpPr>
          <p:nvPr>
            <p:ph type="title"/>
          </p:nvPr>
        </p:nvSpPr>
        <p:spPr>
          <a:xfrm>
            <a:off x="467784" y="410756"/>
            <a:ext cx="8208433" cy="432240"/>
          </a:xfrm>
          <a:prstGeom prst="rect">
            <a:avLst/>
          </a:prstGeom>
          <a:noFill/>
          <a:ln>
            <a:noFill/>
          </a:ln>
        </p:spPr>
        <p:txBody>
          <a:bodyPr lIns="0" tIns="0" rIns="0" bIns="0" anchor="ctr"/>
          <a:lstStyle>
            <a:lvl1pPr>
              <a:defRPr>
                <a:solidFill>
                  <a:schemeClr val="bg1"/>
                </a:solidFill>
              </a:defRPr>
            </a:lvl1pPr>
          </a:lstStyle>
          <a:p>
            <a:endParaRPr lang="en-GB"/>
          </a:p>
        </p:txBody>
      </p:sp>
      <p:pic>
        <p:nvPicPr>
          <p:cNvPr id="6" name="Picture 5">
            <a:extLst>
              <a:ext uri="{FF2B5EF4-FFF2-40B4-BE49-F238E27FC236}">
                <a16:creationId xmlns:a16="http://schemas.microsoft.com/office/drawing/2014/main" xmlns="" id="{A018CBC3-E527-41DB-8C97-D44DBDA4D4A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42300" y="0"/>
            <a:ext cx="901700" cy="1275153"/>
          </a:xfrm>
          <a:prstGeom prst="rect">
            <a:avLst/>
          </a:prstGeom>
          <a:effectLst/>
        </p:spPr>
      </p:pic>
      <p:pic>
        <p:nvPicPr>
          <p:cNvPr id="7" name="Picture 6">
            <a:extLst>
              <a:ext uri="{FF2B5EF4-FFF2-40B4-BE49-F238E27FC236}">
                <a16:creationId xmlns:a16="http://schemas.microsoft.com/office/drawing/2014/main" xmlns="" id="{866D9B6D-9871-4966-B13A-84069968192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508783"/>
            <a:ext cx="450850" cy="634718"/>
          </a:xfrm>
          <a:prstGeom prst="rect">
            <a:avLst/>
          </a:prstGeom>
          <a:effectLst/>
        </p:spPr>
      </p:pic>
      <p:pic>
        <p:nvPicPr>
          <p:cNvPr id="10" name="Picture 9">
            <a:extLst>
              <a:ext uri="{FF2B5EF4-FFF2-40B4-BE49-F238E27FC236}">
                <a16:creationId xmlns:a16="http://schemas.microsoft.com/office/drawing/2014/main" xmlns="" id="{348D1710-A83B-4F03-B325-452FE710C2AE}"/>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325664" y="4511221"/>
            <a:ext cx="350465" cy="443046"/>
          </a:xfrm>
          <a:prstGeom prst="rect">
            <a:avLst/>
          </a:prstGeom>
          <a:noFill/>
          <a:ln>
            <a:noFill/>
          </a:ln>
        </p:spPr>
      </p:pic>
      <p:pic>
        <p:nvPicPr>
          <p:cNvPr id="13" name="Picture 12">
            <a:extLst>
              <a:ext uri="{FF2B5EF4-FFF2-40B4-BE49-F238E27FC236}">
                <a16:creationId xmlns:a16="http://schemas.microsoft.com/office/drawing/2014/main" xmlns="" id="{E195B9B6-CEC5-4876-832F-BC611351A514}"/>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467783" y="4261714"/>
            <a:ext cx="1872193" cy="692552"/>
          </a:xfrm>
          <a:prstGeom prst="rect">
            <a:avLst/>
          </a:prstGeom>
        </p:spPr>
      </p:pic>
    </p:spTree>
    <p:extLst>
      <p:ext uri="{BB962C8B-B14F-4D97-AF65-F5344CB8AC3E}">
        <p14:creationId xmlns:p14="http://schemas.microsoft.com/office/powerpoint/2010/main" xmlns="" val="2666140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in - Dark Blu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BFB78F4-8998-4D16-8456-AE033EE1E61E}"/>
              </a:ext>
            </a:extLst>
          </p:cNvPr>
          <p:cNvSpPr/>
          <p:nvPr userDrawn="1"/>
        </p:nvSpPr>
        <p:spPr>
          <a:xfrm>
            <a:off x="1" y="0"/>
            <a:ext cx="9144000"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0"/>
          </a:p>
        </p:txBody>
      </p:sp>
      <p:sp>
        <p:nvSpPr>
          <p:cNvPr id="4" name="Title Placeholder 1">
            <a:extLst>
              <a:ext uri="{FF2B5EF4-FFF2-40B4-BE49-F238E27FC236}">
                <a16:creationId xmlns:a16="http://schemas.microsoft.com/office/drawing/2014/main" xmlns="" id="{DEA87368-D53F-4285-8D3B-F78545917360}"/>
              </a:ext>
            </a:extLst>
          </p:cNvPr>
          <p:cNvSpPr txBox="1">
            <a:spLocks noGrp="1"/>
          </p:cNvSpPr>
          <p:nvPr>
            <p:ph type="title"/>
          </p:nvPr>
        </p:nvSpPr>
        <p:spPr>
          <a:xfrm>
            <a:off x="467784" y="410756"/>
            <a:ext cx="8208433" cy="432240"/>
          </a:xfrm>
          <a:prstGeom prst="rect">
            <a:avLst/>
          </a:prstGeom>
          <a:noFill/>
          <a:ln>
            <a:noFill/>
          </a:ln>
        </p:spPr>
        <p:txBody>
          <a:bodyPr lIns="0" tIns="0" rIns="0" bIns="0" anchor="ctr"/>
          <a:lstStyle>
            <a:lvl1pPr>
              <a:defRPr>
                <a:solidFill>
                  <a:schemeClr val="bg1"/>
                </a:solidFill>
              </a:defRPr>
            </a:lvl1pPr>
          </a:lstStyle>
          <a:p>
            <a:endParaRPr lang="en-GB"/>
          </a:p>
        </p:txBody>
      </p:sp>
      <p:pic>
        <p:nvPicPr>
          <p:cNvPr id="6" name="Picture 5">
            <a:extLst>
              <a:ext uri="{FF2B5EF4-FFF2-40B4-BE49-F238E27FC236}">
                <a16:creationId xmlns:a16="http://schemas.microsoft.com/office/drawing/2014/main" xmlns="" id="{A018CBC3-E527-41DB-8C97-D44DBDA4D4A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42300" y="0"/>
            <a:ext cx="901700" cy="1275153"/>
          </a:xfrm>
          <a:prstGeom prst="rect">
            <a:avLst/>
          </a:prstGeom>
          <a:effectLst/>
        </p:spPr>
      </p:pic>
      <p:pic>
        <p:nvPicPr>
          <p:cNvPr id="7" name="Picture 6">
            <a:extLst>
              <a:ext uri="{FF2B5EF4-FFF2-40B4-BE49-F238E27FC236}">
                <a16:creationId xmlns:a16="http://schemas.microsoft.com/office/drawing/2014/main" xmlns="" id="{866D9B6D-9871-4966-B13A-84069968192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508783"/>
            <a:ext cx="450850" cy="634718"/>
          </a:xfrm>
          <a:prstGeom prst="rect">
            <a:avLst/>
          </a:prstGeom>
          <a:effectLst/>
        </p:spPr>
      </p:pic>
      <p:pic>
        <p:nvPicPr>
          <p:cNvPr id="10" name="Picture 9">
            <a:extLst>
              <a:ext uri="{FF2B5EF4-FFF2-40B4-BE49-F238E27FC236}">
                <a16:creationId xmlns:a16="http://schemas.microsoft.com/office/drawing/2014/main" xmlns="" id="{348D1710-A83B-4F03-B325-452FE710C2AE}"/>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325664" y="4511221"/>
            <a:ext cx="350465" cy="443046"/>
          </a:xfrm>
          <a:prstGeom prst="rect">
            <a:avLst/>
          </a:prstGeom>
          <a:noFill/>
          <a:ln>
            <a:noFill/>
          </a:ln>
        </p:spPr>
      </p:pic>
      <p:pic>
        <p:nvPicPr>
          <p:cNvPr id="13" name="Picture 12">
            <a:extLst>
              <a:ext uri="{FF2B5EF4-FFF2-40B4-BE49-F238E27FC236}">
                <a16:creationId xmlns:a16="http://schemas.microsoft.com/office/drawing/2014/main" xmlns="" id="{E195B9B6-CEC5-4876-832F-BC611351A514}"/>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467783" y="4261714"/>
            <a:ext cx="1872193" cy="692552"/>
          </a:xfrm>
          <a:prstGeom prst="rect">
            <a:avLst/>
          </a:prstGeom>
        </p:spPr>
      </p:pic>
    </p:spTree>
    <p:extLst>
      <p:ext uri="{BB962C8B-B14F-4D97-AF65-F5344CB8AC3E}">
        <p14:creationId xmlns:p14="http://schemas.microsoft.com/office/powerpoint/2010/main" xmlns="" val="425017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xmlns="" val="16232377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in - Aqu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85AB9EE-CA29-4EFB-A403-7ACE19F7AE2A}"/>
              </a:ext>
            </a:extLst>
          </p:cNvPr>
          <p:cNvSpPr/>
          <p:nvPr userDrawn="1"/>
        </p:nvSpPr>
        <p:spPr>
          <a:xfrm>
            <a:off x="1" y="0"/>
            <a:ext cx="9144000" cy="51435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0"/>
          </a:p>
        </p:txBody>
      </p:sp>
      <p:sp>
        <p:nvSpPr>
          <p:cNvPr id="4" name="Title Placeholder 1">
            <a:extLst>
              <a:ext uri="{FF2B5EF4-FFF2-40B4-BE49-F238E27FC236}">
                <a16:creationId xmlns:a16="http://schemas.microsoft.com/office/drawing/2014/main" xmlns="" id="{DEA87368-D53F-4285-8D3B-F78545917360}"/>
              </a:ext>
            </a:extLst>
          </p:cNvPr>
          <p:cNvSpPr txBox="1">
            <a:spLocks noGrp="1"/>
          </p:cNvSpPr>
          <p:nvPr>
            <p:ph type="title"/>
          </p:nvPr>
        </p:nvSpPr>
        <p:spPr>
          <a:xfrm>
            <a:off x="467784" y="410756"/>
            <a:ext cx="8208433" cy="432240"/>
          </a:xfrm>
          <a:prstGeom prst="rect">
            <a:avLst/>
          </a:prstGeom>
          <a:noFill/>
          <a:ln>
            <a:noFill/>
          </a:ln>
        </p:spPr>
        <p:txBody>
          <a:bodyPr lIns="0" tIns="0" rIns="0" bIns="0" anchor="ctr"/>
          <a:lstStyle>
            <a:lvl1pPr>
              <a:defRPr>
                <a:solidFill>
                  <a:schemeClr val="bg1"/>
                </a:solidFill>
              </a:defRPr>
            </a:lvl1pPr>
          </a:lstStyle>
          <a:p>
            <a:endParaRPr lang="en-GB"/>
          </a:p>
        </p:txBody>
      </p:sp>
      <p:pic>
        <p:nvPicPr>
          <p:cNvPr id="6" name="Picture 5">
            <a:extLst>
              <a:ext uri="{FF2B5EF4-FFF2-40B4-BE49-F238E27FC236}">
                <a16:creationId xmlns:a16="http://schemas.microsoft.com/office/drawing/2014/main" xmlns="" id="{A018CBC3-E527-41DB-8C97-D44DBDA4D4A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42300" y="0"/>
            <a:ext cx="901700" cy="1275153"/>
          </a:xfrm>
          <a:prstGeom prst="rect">
            <a:avLst/>
          </a:prstGeom>
          <a:effectLst/>
        </p:spPr>
      </p:pic>
      <p:pic>
        <p:nvPicPr>
          <p:cNvPr id="7" name="Picture 6">
            <a:extLst>
              <a:ext uri="{FF2B5EF4-FFF2-40B4-BE49-F238E27FC236}">
                <a16:creationId xmlns:a16="http://schemas.microsoft.com/office/drawing/2014/main" xmlns="" id="{866D9B6D-9871-4966-B13A-84069968192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508783"/>
            <a:ext cx="450850" cy="634718"/>
          </a:xfrm>
          <a:prstGeom prst="rect">
            <a:avLst/>
          </a:prstGeom>
          <a:effectLst/>
        </p:spPr>
      </p:pic>
      <p:pic>
        <p:nvPicPr>
          <p:cNvPr id="10" name="Picture 9">
            <a:extLst>
              <a:ext uri="{FF2B5EF4-FFF2-40B4-BE49-F238E27FC236}">
                <a16:creationId xmlns:a16="http://schemas.microsoft.com/office/drawing/2014/main" xmlns="" id="{348D1710-A83B-4F03-B325-452FE710C2AE}"/>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325664" y="4511221"/>
            <a:ext cx="350465" cy="443046"/>
          </a:xfrm>
          <a:prstGeom prst="rect">
            <a:avLst/>
          </a:prstGeom>
          <a:noFill/>
          <a:ln>
            <a:noFill/>
          </a:ln>
        </p:spPr>
      </p:pic>
      <p:pic>
        <p:nvPicPr>
          <p:cNvPr id="13" name="Picture 12">
            <a:extLst>
              <a:ext uri="{FF2B5EF4-FFF2-40B4-BE49-F238E27FC236}">
                <a16:creationId xmlns:a16="http://schemas.microsoft.com/office/drawing/2014/main" xmlns="" id="{E195B9B6-CEC5-4876-832F-BC611351A514}"/>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467783" y="4261714"/>
            <a:ext cx="1872193" cy="692552"/>
          </a:xfrm>
          <a:prstGeom prst="rect">
            <a:avLst/>
          </a:prstGeom>
        </p:spPr>
      </p:pic>
    </p:spTree>
    <p:extLst>
      <p:ext uri="{BB962C8B-B14F-4D97-AF65-F5344CB8AC3E}">
        <p14:creationId xmlns:p14="http://schemas.microsoft.com/office/powerpoint/2010/main" xmlns="" val="1692970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in - Blu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56E4F7A-8A72-424A-AC8F-CC13BBFD49BB}"/>
              </a:ext>
            </a:extLst>
          </p:cNvPr>
          <p:cNvSpPr/>
          <p:nvPr userDrawn="1"/>
        </p:nvSpPr>
        <p:spPr>
          <a:xfrm>
            <a:off x="1" y="0"/>
            <a:ext cx="9144000" cy="51435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0"/>
          </a:p>
        </p:txBody>
      </p:sp>
      <p:sp>
        <p:nvSpPr>
          <p:cNvPr id="4" name="Title Placeholder 1">
            <a:extLst>
              <a:ext uri="{FF2B5EF4-FFF2-40B4-BE49-F238E27FC236}">
                <a16:creationId xmlns:a16="http://schemas.microsoft.com/office/drawing/2014/main" xmlns="" id="{DEA87368-D53F-4285-8D3B-F78545917360}"/>
              </a:ext>
            </a:extLst>
          </p:cNvPr>
          <p:cNvSpPr txBox="1">
            <a:spLocks noGrp="1"/>
          </p:cNvSpPr>
          <p:nvPr>
            <p:ph type="title"/>
          </p:nvPr>
        </p:nvSpPr>
        <p:spPr>
          <a:xfrm>
            <a:off x="467784" y="410756"/>
            <a:ext cx="8208433" cy="432240"/>
          </a:xfrm>
          <a:prstGeom prst="rect">
            <a:avLst/>
          </a:prstGeom>
          <a:noFill/>
          <a:ln>
            <a:noFill/>
          </a:ln>
        </p:spPr>
        <p:txBody>
          <a:bodyPr lIns="0" tIns="0" rIns="0" bIns="0" anchor="ctr"/>
          <a:lstStyle>
            <a:lvl1pPr>
              <a:defRPr>
                <a:solidFill>
                  <a:schemeClr val="bg1"/>
                </a:solidFill>
              </a:defRPr>
            </a:lvl1pPr>
          </a:lstStyle>
          <a:p>
            <a:endParaRPr lang="en-GB"/>
          </a:p>
        </p:txBody>
      </p:sp>
      <p:pic>
        <p:nvPicPr>
          <p:cNvPr id="6" name="Picture 5">
            <a:extLst>
              <a:ext uri="{FF2B5EF4-FFF2-40B4-BE49-F238E27FC236}">
                <a16:creationId xmlns:a16="http://schemas.microsoft.com/office/drawing/2014/main" xmlns="" id="{A018CBC3-E527-41DB-8C97-D44DBDA4D4A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42300" y="0"/>
            <a:ext cx="901700" cy="1275153"/>
          </a:xfrm>
          <a:prstGeom prst="rect">
            <a:avLst/>
          </a:prstGeom>
          <a:effectLst/>
        </p:spPr>
      </p:pic>
      <p:pic>
        <p:nvPicPr>
          <p:cNvPr id="7" name="Picture 6">
            <a:extLst>
              <a:ext uri="{FF2B5EF4-FFF2-40B4-BE49-F238E27FC236}">
                <a16:creationId xmlns:a16="http://schemas.microsoft.com/office/drawing/2014/main" xmlns="" id="{866D9B6D-9871-4966-B13A-84069968192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508783"/>
            <a:ext cx="450850" cy="634718"/>
          </a:xfrm>
          <a:prstGeom prst="rect">
            <a:avLst/>
          </a:prstGeom>
          <a:effectLst/>
        </p:spPr>
      </p:pic>
      <p:pic>
        <p:nvPicPr>
          <p:cNvPr id="10" name="Picture 9">
            <a:extLst>
              <a:ext uri="{FF2B5EF4-FFF2-40B4-BE49-F238E27FC236}">
                <a16:creationId xmlns:a16="http://schemas.microsoft.com/office/drawing/2014/main" xmlns="" id="{348D1710-A83B-4F03-B325-452FE710C2AE}"/>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325664" y="4511221"/>
            <a:ext cx="350465" cy="443046"/>
          </a:xfrm>
          <a:prstGeom prst="rect">
            <a:avLst/>
          </a:prstGeom>
          <a:noFill/>
          <a:ln>
            <a:noFill/>
          </a:ln>
        </p:spPr>
      </p:pic>
      <p:pic>
        <p:nvPicPr>
          <p:cNvPr id="13" name="Picture 12">
            <a:extLst>
              <a:ext uri="{FF2B5EF4-FFF2-40B4-BE49-F238E27FC236}">
                <a16:creationId xmlns:a16="http://schemas.microsoft.com/office/drawing/2014/main" xmlns="" id="{E195B9B6-CEC5-4876-832F-BC611351A514}"/>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467783" y="4261714"/>
            <a:ext cx="1872193" cy="692552"/>
          </a:xfrm>
          <a:prstGeom prst="rect">
            <a:avLst/>
          </a:prstGeom>
        </p:spPr>
      </p:pic>
    </p:spTree>
    <p:extLst>
      <p:ext uri="{BB962C8B-B14F-4D97-AF65-F5344CB8AC3E}">
        <p14:creationId xmlns:p14="http://schemas.microsoft.com/office/powerpoint/2010/main" xmlns="" val="1804056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78ACAAA-416B-42B4-916C-DE25D14D6792}"/>
              </a:ext>
            </a:extLst>
          </p:cNvPr>
          <p:cNvSpPr/>
          <p:nvPr userDrawn="1"/>
        </p:nvSpPr>
        <p:spPr>
          <a:xfrm>
            <a:off x="1" y="0"/>
            <a:ext cx="9144000" cy="51435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0"/>
          </a:p>
        </p:txBody>
      </p:sp>
      <p:sp>
        <p:nvSpPr>
          <p:cNvPr id="4" name="Title Placeholder 1">
            <a:extLst>
              <a:ext uri="{FF2B5EF4-FFF2-40B4-BE49-F238E27FC236}">
                <a16:creationId xmlns:a16="http://schemas.microsoft.com/office/drawing/2014/main" xmlns="" id="{DEA87368-D53F-4285-8D3B-F78545917360}"/>
              </a:ext>
            </a:extLst>
          </p:cNvPr>
          <p:cNvSpPr txBox="1">
            <a:spLocks noGrp="1"/>
          </p:cNvSpPr>
          <p:nvPr>
            <p:ph type="title"/>
          </p:nvPr>
        </p:nvSpPr>
        <p:spPr>
          <a:xfrm>
            <a:off x="467784" y="410756"/>
            <a:ext cx="8208433" cy="432240"/>
          </a:xfrm>
          <a:prstGeom prst="rect">
            <a:avLst/>
          </a:prstGeom>
          <a:noFill/>
          <a:ln>
            <a:noFill/>
          </a:ln>
        </p:spPr>
        <p:txBody>
          <a:bodyPr lIns="0" tIns="0" rIns="0" bIns="0" anchor="ctr"/>
          <a:lstStyle>
            <a:lvl1pPr>
              <a:defRPr>
                <a:solidFill>
                  <a:schemeClr val="bg1"/>
                </a:solidFill>
              </a:defRPr>
            </a:lvl1pPr>
          </a:lstStyle>
          <a:p>
            <a:endParaRPr lang="en-GB"/>
          </a:p>
        </p:txBody>
      </p:sp>
      <p:pic>
        <p:nvPicPr>
          <p:cNvPr id="6" name="Picture 5">
            <a:extLst>
              <a:ext uri="{FF2B5EF4-FFF2-40B4-BE49-F238E27FC236}">
                <a16:creationId xmlns:a16="http://schemas.microsoft.com/office/drawing/2014/main" xmlns="" id="{A018CBC3-E527-41DB-8C97-D44DBDA4D4A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42300" y="0"/>
            <a:ext cx="901700" cy="1275153"/>
          </a:xfrm>
          <a:prstGeom prst="rect">
            <a:avLst/>
          </a:prstGeom>
          <a:effectLst/>
        </p:spPr>
      </p:pic>
      <p:pic>
        <p:nvPicPr>
          <p:cNvPr id="7" name="Picture 6">
            <a:extLst>
              <a:ext uri="{FF2B5EF4-FFF2-40B4-BE49-F238E27FC236}">
                <a16:creationId xmlns:a16="http://schemas.microsoft.com/office/drawing/2014/main" xmlns="" id="{866D9B6D-9871-4966-B13A-84069968192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508783"/>
            <a:ext cx="450850" cy="634718"/>
          </a:xfrm>
          <a:prstGeom prst="rect">
            <a:avLst/>
          </a:prstGeom>
          <a:effectLst/>
        </p:spPr>
      </p:pic>
      <p:pic>
        <p:nvPicPr>
          <p:cNvPr id="10" name="Picture 9">
            <a:extLst>
              <a:ext uri="{FF2B5EF4-FFF2-40B4-BE49-F238E27FC236}">
                <a16:creationId xmlns:a16="http://schemas.microsoft.com/office/drawing/2014/main" xmlns="" id="{348D1710-A83B-4F03-B325-452FE710C2AE}"/>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325664" y="4511221"/>
            <a:ext cx="350465" cy="443046"/>
          </a:xfrm>
          <a:prstGeom prst="rect">
            <a:avLst/>
          </a:prstGeom>
          <a:noFill/>
          <a:ln>
            <a:noFill/>
          </a:ln>
        </p:spPr>
      </p:pic>
      <p:pic>
        <p:nvPicPr>
          <p:cNvPr id="13" name="Picture 12">
            <a:extLst>
              <a:ext uri="{FF2B5EF4-FFF2-40B4-BE49-F238E27FC236}">
                <a16:creationId xmlns:a16="http://schemas.microsoft.com/office/drawing/2014/main" xmlns="" id="{E195B9B6-CEC5-4876-832F-BC611351A514}"/>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467783" y="4261714"/>
            <a:ext cx="1872193" cy="692552"/>
          </a:xfrm>
          <a:prstGeom prst="rect">
            <a:avLst/>
          </a:prstGeom>
        </p:spPr>
      </p:pic>
    </p:spTree>
    <p:extLst>
      <p:ext uri="{BB962C8B-B14F-4D97-AF65-F5344CB8AC3E}">
        <p14:creationId xmlns:p14="http://schemas.microsoft.com/office/powerpoint/2010/main" xmlns="" val="1517509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0392DA-34AE-4284-987C-FB7C027EFBE8}"/>
              </a:ext>
            </a:extLst>
          </p:cNvPr>
          <p:cNvSpPr/>
          <p:nvPr userDrawn="1"/>
        </p:nvSpPr>
        <p:spPr>
          <a:xfrm>
            <a:off x="1" y="0"/>
            <a:ext cx="9144000"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0"/>
          </a:p>
        </p:txBody>
      </p:sp>
      <p:sp>
        <p:nvSpPr>
          <p:cNvPr id="4" name="Title Placeholder 1">
            <a:extLst>
              <a:ext uri="{FF2B5EF4-FFF2-40B4-BE49-F238E27FC236}">
                <a16:creationId xmlns:a16="http://schemas.microsoft.com/office/drawing/2014/main" xmlns="" id="{DEA87368-D53F-4285-8D3B-F78545917360}"/>
              </a:ext>
            </a:extLst>
          </p:cNvPr>
          <p:cNvSpPr txBox="1">
            <a:spLocks noGrp="1"/>
          </p:cNvSpPr>
          <p:nvPr>
            <p:ph type="title"/>
          </p:nvPr>
        </p:nvSpPr>
        <p:spPr>
          <a:xfrm>
            <a:off x="467784" y="410756"/>
            <a:ext cx="8208433" cy="432240"/>
          </a:xfrm>
          <a:prstGeom prst="rect">
            <a:avLst/>
          </a:prstGeom>
          <a:noFill/>
          <a:ln>
            <a:noFill/>
          </a:ln>
        </p:spPr>
        <p:txBody>
          <a:bodyPr lIns="0" tIns="0" rIns="0" bIns="0" anchor="ctr"/>
          <a:lstStyle>
            <a:lvl1pPr>
              <a:defRPr>
                <a:solidFill>
                  <a:schemeClr val="bg1"/>
                </a:solidFill>
              </a:defRPr>
            </a:lvl1pPr>
          </a:lstStyle>
          <a:p>
            <a:endParaRPr lang="en-GB"/>
          </a:p>
        </p:txBody>
      </p:sp>
      <p:pic>
        <p:nvPicPr>
          <p:cNvPr id="6" name="Picture 5">
            <a:extLst>
              <a:ext uri="{FF2B5EF4-FFF2-40B4-BE49-F238E27FC236}">
                <a16:creationId xmlns:a16="http://schemas.microsoft.com/office/drawing/2014/main" xmlns="" id="{A018CBC3-E527-41DB-8C97-D44DBDA4D4A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42300" y="0"/>
            <a:ext cx="901700" cy="1275153"/>
          </a:xfrm>
          <a:prstGeom prst="rect">
            <a:avLst/>
          </a:prstGeom>
          <a:effectLst/>
        </p:spPr>
      </p:pic>
      <p:pic>
        <p:nvPicPr>
          <p:cNvPr id="7" name="Picture 6">
            <a:extLst>
              <a:ext uri="{FF2B5EF4-FFF2-40B4-BE49-F238E27FC236}">
                <a16:creationId xmlns:a16="http://schemas.microsoft.com/office/drawing/2014/main" xmlns="" id="{866D9B6D-9871-4966-B13A-84069968192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508783"/>
            <a:ext cx="450850" cy="634718"/>
          </a:xfrm>
          <a:prstGeom prst="rect">
            <a:avLst/>
          </a:prstGeom>
          <a:effectLst/>
        </p:spPr>
      </p:pic>
      <p:pic>
        <p:nvPicPr>
          <p:cNvPr id="10" name="Picture 9">
            <a:extLst>
              <a:ext uri="{FF2B5EF4-FFF2-40B4-BE49-F238E27FC236}">
                <a16:creationId xmlns:a16="http://schemas.microsoft.com/office/drawing/2014/main" xmlns="" id="{348D1710-A83B-4F03-B325-452FE710C2AE}"/>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325664" y="4511221"/>
            <a:ext cx="350465" cy="443046"/>
          </a:xfrm>
          <a:prstGeom prst="rect">
            <a:avLst/>
          </a:prstGeom>
          <a:noFill/>
          <a:ln>
            <a:noFill/>
          </a:ln>
        </p:spPr>
      </p:pic>
      <p:pic>
        <p:nvPicPr>
          <p:cNvPr id="13" name="Picture 12">
            <a:extLst>
              <a:ext uri="{FF2B5EF4-FFF2-40B4-BE49-F238E27FC236}">
                <a16:creationId xmlns:a16="http://schemas.microsoft.com/office/drawing/2014/main" xmlns="" id="{E195B9B6-CEC5-4876-832F-BC611351A514}"/>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467783" y="4261714"/>
            <a:ext cx="1872193" cy="692552"/>
          </a:xfrm>
          <a:prstGeom prst="rect">
            <a:avLst/>
          </a:prstGeom>
        </p:spPr>
      </p:pic>
    </p:spTree>
    <p:extLst>
      <p:ext uri="{BB962C8B-B14F-4D97-AF65-F5344CB8AC3E}">
        <p14:creationId xmlns:p14="http://schemas.microsoft.com/office/powerpoint/2010/main" xmlns="" val="1326086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ject Slide - main">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CA6B10E-EB5A-4177-94E6-3EEEE2EDDEDE}"/>
              </a:ext>
            </a:extLst>
          </p:cNvPr>
          <p:cNvSpPr/>
          <p:nvPr userDrawn="1"/>
        </p:nvSpPr>
        <p:spPr>
          <a:xfrm>
            <a:off x="1" y="0"/>
            <a:ext cx="4452408"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0"/>
          </a:p>
        </p:txBody>
      </p:sp>
      <p:sp>
        <p:nvSpPr>
          <p:cNvPr id="4" name="Title Placeholder 1">
            <a:extLst>
              <a:ext uri="{FF2B5EF4-FFF2-40B4-BE49-F238E27FC236}">
                <a16:creationId xmlns:a16="http://schemas.microsoft.com/office/drawing/2014/main" xmlns="" id="{DEA87368-D53F-4285-8D3B-F78545917360}"/>
              </a:ext>
            </a:extLst>
          </p:cNvPr>
          <p:cNvSpPr txBox="1">
            <a:spLocks noGrp="1"/>
          </p:cNvSpPr>
          <p:nvPr>
            <p:ph type="title"/>
          </p:nvPr>
        </p:nvSpPr>
        <p:spPr>
          <a:xfrm>
            <a:off x="467784" y="410756"/>
            <a:ext cx="3984625" cy="432240"/>
          </a:xfrm>
          <a:prstGeom prst="rect">
            <a:avLst/>
          </a:prstGeom>
          <a:noFill/>
          <a:ln>
            <a:noFill/>
          </a:ln>
        </p:spPr>
        <p:txBody>
          <a:bodyPr lIns="0" tIns="0" rIns="0" bIns="0" anchor="ctr"/>
          <a:lstStyle>
            <a:lvl1pPr>
              <a:defRPr>
                <a:solidFill>
                  <a:schemeClr val="bg1"/>
                </a:solidFill>
              </a:defRPr>
            </a:lvl1pPr>
          </a:lstStyle>
          <a:p>
            <a:endParaRPr lang="en-GB"/>
          </a:p>
        </p:txBody>
      </p:sp>
      <p:pic>
        <p:nvPicPr>
          <p:cNvPr id="6" name="Picture 5">
            <a:extLst>
              <a:ext uri="{FF2B5EF4-FFF2-40B4-BE49-F238E27FC236}">
                <a16:creationId xmlns:a16="http://schemas.microsoft.com/office/drawing/2014/main" xmlns="" id="{A018CBC3-E527-41DB-8C97-D44DBDA4D4A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42300" y="0"/>
            <a:ext cx="901700" cy="1275153"/>
          </a:xfrm>
          <a:prstGeom prst="rect">
            <a:avLst/>
          </a:prstGeom>
          <a:effectLst/>
        </p:spPr>
      </p:pic>
      <p:pic>
        <p:nvPicPr>
          <p:cNvPr id="7" name="Picture 6">
            <a:extLst>
              <a:ext uri="{FF2B5EF4-FFF2-40B4-BE49-F238E27FC236}">
                <a16:creationId xmlns:a16="http://schemas.microsoft.com/office/drawing/2014/main" xmlns="" id="{866D9B6D-9871-4966-B13A-84069968192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508783"/>
            <a:ext cx="450850" cy="634718"/>
          </a:xfrm>
          <a:prstGeom prst="rect">
            <a:avLst/>
          </a:prstGeom>
          <a:effectLst/>
        </p:spPr>
      </p:pic>
      <p:pic>
        <p:nvPicPr>
          <p:cNvPr id="13" name="Picture 12">
            <a:extLst>
              <a:ext uri="{FF2B5EF4-FFF2-40B4-BE49-F238E27FC236}">
                <a16:creationId xmlns:a16="http://schemas.microsoft.com/office/drawing/2014/main" xmlns="" id="{E195B9B6-CEC5-4876-832F-BC611351A514}"/>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467783" y="4261714"/>
            <a:ext cx="1872193" cy="692552"/>
          </a:xfrm>
          <a:prstGeom prst="rect">
            <a:avLst/>
          </a:prstGeom>
        </p:spPr>
      </p:pic>
      <p:sp>
        <p:nvSpPr>
          <p:cNvPr id="9" name="TextBox 8">
            <a:extLst>
              <a:ext uri="{FF2B5EF4-FFF2-40B4-BE49-F238E27FC236}">
                <a16:creationId xmlns:a16="http://schemas.microsoft.com/office/drawing/2014/main" xmlns="" id="{2169F983-A166-4F29-8809-15EF7B21BAAF}"/>
              </a:ext>
            </a:extLst>
          </p:cNvPr>
          <p:cNvSpPr txBox="1"/>
          <p:nvPr userDrawn="1"/>
        </p:nvSpPr>
        <p:spPr>
          <a:xfrm>
            <a:off x="467784" y="812588"/>
            <a:ext cx="3984625" cy="314060"/>
          </a:xfrm>
          <a:prstGeom prst="rect">
            <a:avLst/>
          </a:prstGeom>
          <a:noFill/>
        </p:spPr>
        <p:txBody>
          <a:bodyPr wrap="square" rtlCol="0">
            <a:spAutoFit/>
          </a:bodyPr>
          <a:lstStyle/>
          <a:p>
            <a:endParaRPr lang="en-GB" sz="1441">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xmlns="" id="{094D16B5-3BD5-4560-86B0-1D01CBA64D96}"/>
              </a:ext>
            </a:extLst>
          </p:cNvPr>
          <p:cNvSpPr>
            <a:spLocks noGrp="1"/>
          </p:cNvSpPr>
          <p:nvPr>
            <p:ph type="body" sz="quarter" idx="10"/>
          </p:nvPr>
        </p:nvSpPr>
        <p:spPr>
          <a:xfrm>
            <a:off x="467784" y="846909"/>
            <a:ext cx="3984625" cy="432240"/>
          </a:xfrm>
          <a:prstGeom prst="rect">
            <a:avLst/>
          </a:prstGeom>
        </p:spPr>
        <p:txBody>
          <a:bodyPr/>
          <a:lstStyle>
            <a:lvl1pPr>
              <a:buFontTx/>
              <a:buNone/>
              <a:defRPr sz="1441">
                <a:solidFill>
                  <a:schemeClr val="bg1"/>
                </a:solidFill>
              </a:defRPr>
            </a:lvl1pPr>
          </a:lstStyle>
          <a:p>
            <a:pPr lvl="0"/>
            <a:endParaRPr lang="en-GB"/>
          </a:p>
        </p:txBody>
      </p:sp>
      <p:sp>
        <p:nvSpPr>
          <p:cNvPr id="11" name="TextBox 10">
            <a:extLst>
              <a:ext uri="{FF2B5EF4-FFF2-40B4-BE49-F238E27FC236}">
                <a16:creationId xmlns:a16="http://schemas.microsoft.com/office/drawing/2014/main" xmlns="" id="{69FD5856-0D1D-4194-A7DB-E86C85D499E0}"/>
              </a:ext>
            </a:extLst>
          </p:cNvPr>
          <p:cNvSpPr txBox="1"/>
          <p:nvPr userDrawn="1"/>
        </p:nvSpPr>
        <p:spPr>
          <a:xfrm>
            <a:off x="450850" y="1770965"/>
            <a:ext cx="1203157" cy="314060"/>
          </a:xfrm>
          <a:prstGeom prst="rect">
            <a:avLst/>
          </a:prstGeom>
          <a:noFill/>
        </p:spPr>
        <p:txBody>
          <a:bodyPr wrap="square" rtlCol="0">
            <a:spAutoFit/>
          </a:bodyPr>
          <a:lstStyle/>
          <a:p>
            <a:pPr algn="l"/>
            <a:r>
              <a:rPr lang="en-GB" sz="1441" b="1">
                <a:solidFill>
                  <a:schemeClr val="accent2"/>
                </a:solidFill>
                <a:latin typeface="Arial" panose="020B0604020202020204" pitchFamily="34" charset="0"/>
                <a:cs typeface="Arial" panose="020B0604020202020204" pitchFamily="34" charset="0"/>
              </a:rPr>
              <a:t>Purpose</a:t>
            </a:r>
          </a:p>
        </p:txBody>
      </p:sp>
      <p:sp>
        <p:nvSpPr>
          <p:cNvPr id="15" name="Text Placeholder 7">
            <a:extLst>
              <a:ext uri="{FF2B5EF4-FFF2-40B4-BE49-F238E27FC236}">
                <a16:creationId xmlns:a16="http://schemas.microsoft.com/office/drawing/2014/main" xmlns="" id="{D6FE0FA6-49A1-4549-AA58-ED26E7BDE400}"/>
              </a:ext>
            </a:extLst>
          </p:cNvPr>
          <p:cNvSpPr>
            <a:spLocks noGrp="1"/>
          </p:cNvSpPr>
          <p:nvPr>
            <p:ph type="body" sz="quarter" idx="11"/>
          </p:nvPr>
        </p:nvSpPr>
        <p:spPr>
          <a:xfrm>
            <a:off x="467784" y="1994221"/>
            <a:ext cx="3984625" cy="1824863"/>
          </a:xfrm>
          <a:prstGeom prst="rect">
            <a:avLst/>
          </a:prstGeom>
        </p:spPr>
        <p:txBody>
          <a:bodyPr/>
          <a:lstStyle>
            <a:lvl1pPr>
              <a:buFontTx/>
              <a:buNone/>
              <a:defRPr sz="1441">
                <a:solidFill>
                  <a:schemeClr val="bg1"/>
                </a:solidFill>
              </a:defRPr>
            </a:lvl1pPr>
          </a:lstStyle>
          <a:p>
            <a:pPr lvl="0"/>
            <a:endParaRPr lang="en-GB"/>
          </a:p>
        </p:txBody>
      </p:sp>
      <p:sp>
        <p:nvSpPr>
          <p:cNvPr id="17" name="Picture Placeholder 16">
            <a:extLst>
              <a:ext uri="{FF2B5EF4-FFF2-40B4-BE49-F238E27FC236}">
                <a16:creationId xmlns:a16="http://schemas.microsoft.com/office/drawing/2014/main" xmlns="" id="{D77AE35B-8D6B-4C50-B95F-E62563E930EF}"/>
              </a:ext>
            </a:extLst>
          </p:cNvPr>
          <p:cNvSpPr>
            <a:spLocks noGrp="1"/>
          </p:cNvSpPr>
          <p:nvPr>
            <p:ph type="pic" sz="quarter" idx="12"/>
          </p:nvPr>
        </p:nvSpPr>
        <p:spPr>
          <a:xfrm>
            <a:off x="4452409" y="0"/>
            <a:ext cx="4691591" cy="5143500"/>
          </a:xfrm>
          <a:prstGeom prst="rect">
            <a:avLst/>
          </a:prstGeom>
        </p:spPr>
        <p:txBody>
          <a:bodyPr/>
          <a:lstStyle>
            <a:lvl1pPr>
              <a:buNone/>
              <a:defRPr/>
            </a:lvl1pPr>
          </a:lstStyle>
          <a:p>
            <a:endParaRPr lang="en-GB"/>
          </a:p>
        </p:txBody>
      </p:sp>
      <p:pic>
        <p:nvPicPr>
          <p:cNvPr id="18" name="Picture 17">
            <a:extLst>
              <a:ext uri="{FF2B5EF4-FFF2-40B4-BE49-F238E27FC236}">
                <a16:creationId xmlns:a16="http://schemas.microsoft.com/office/drawing/2014/main" xmlns="" id="{5989D9E8-84ED-4622-9B1C-B1FA486B89D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42300" y="3996"/>
            <a:ext cx="901700" cy="1275153"/>
          </a:xfrm>
          <a:prstGeom prst="rect">
            <a:avLst/>
          </a:prstGeom>
        </p:spPr>
      </p:pic>
      <p:pic>
        <p:nvPicPr>
          <p:cNvPr id="21" name="Picture 20">
            <a:extLst>
              <a:ext uri="{FF2B5EF4-FFF2-40B4-BE49-F238E27FC236}">
                <a16:creationId xmlns:a16="http://schemas.microsoft.com/office/drawing/2014/main" xmlns="" id="{94846DB0-AFBF-4A06-8B24-F40BBA3CA815}"/>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325664" y="4511221"/>
            <a:ext cx="350465" cy="443046"/>
          </a:xfrm>
          <a:prstGeom prst="rect">
            <a:avLst/>
          </a:prstGeom>
          <a:noFill/>
          <a:ln>
            <a:noFill/>
          </a:ln>
        </p:spPr>
      </p:pic>
    </p:spTree>
    <p:extLst>
      <p:ext uri="{BB962C8B-B14F-4D97-AF65-F5344CB8AC3E}">
        <p14:creationId xmlns:p14="http://schemas.microsoft.com/office/powerpoint/2010/main" xmlns="" val="1181389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ject Slide - key outputs">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CA6B10E-EB5A-4177-94E6-3EEEE2EDDEDE}"/>
              </a:ext>
            </a:extLst>
          </p:cNvPr>
          <p:cNvSpPr/>
          <p:nvPr userDrawn="1"/>
        </p:nvSpPr>
        <p:spPr>
          <a:xfrm>
            <a:off x="1" y="0"/>
            <a:ext cx="9143999" cy="15515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0"/>
          </a:p>
        </p:txBody>
      </p:sp>
      <p:sp>
        <p:nvSpPr>
          <p:cNvPr id="4" name="Title Placeholder 1">
            <a:extLst>
              <a:ext uri="{FF2B5EF4-FFF2-40B4-BE49-F238E27FC236}">
                <a16:creationId xmlns:a16="http://schemas.microsoft.com/office/drawing/2014/main" xmlns="" id="{DEA87368-D53F-4285-8D3B-F78545917360}"/>
              </a:ext>
            </a:extLst>
          </p:cNvPr>
          <p:cNvSpPr txBox="1">
            <a:spLocks noGrp="1"/>
          </p:cNvSpPr>
          <p:nvPr>
            <p:ph type="title"/>
          </p:nvPr>
        </p:nvSpPr>
        <p:spPr>
          <a:xfrm>
            <a:off x="467784" y="410756"/>
            <a:ext cx="3984625" cy="432240"/>
          </a:xfrm>
          <a:prstGeom prst="rect">
            <a:avLst/>
          </a:prstGeom>
          <a:noFill/>
          <a:ln>
            <a:noFill/>
          </a:ln>
        </p:spPr>
        <p:txBody>
          <a:bodyPr lIns="0" tIns="0" rIns="0" bIns="0" anchor="ctr"/>
          <a:lstStyle>
            <a:lvl1pPr>
              <a:defRPr>
                <a:solidFill>
                  <a:schemeClr val="bg1"/>
                </a:solidFill>
              </a:defRPr>
            </a:lvl1pPr>
          </a:lstStyle>
          <a:p>
            <a:endParaRPr lang="en-GB"/>
          </a:p>
        </p:txBody>
      </p:sp>
      <p:pic>
        <p:nvPicPr>
          <p:cNvPr id="7" name="Picture 6">
            <a:extLst>
              <a:ext uri="{FF2B5EF4-FFF2-40B4-BE49-F238E27FC236}">
                <a16:creationId xmlns:a16="http://schemas.microsoft.com/office/drawing/2014/main" xmlns="" id="{866D9B6D-9871-4966-B13A-84069968192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4508783"/>
            <a:ext cx="450850" cy="634718"/>
          </a:xfrm>
          <a:prstGeom prst="rect">
            <a:avLst/>
          </a:prstGeom>
          <a:effectLst/>
        </p:spPr>
      </p:pic>
      <p:sp>
        <p:nvSpPr>
          <p:cNvPr id="9" name="TextBox 8">
            <a:extLst>
              <a:ext uri="{FF2B5EF4-FFF2-40B4-BE49-F238E27FC236}">
                <a16:creationId xmlns:a16="http://schemas.microsoft.com/office/drawing/2014/main" xmlns="" id="{2169F983-A166-4F29-8809-15EF7B21BAAF}"/>
              </a:ext>
            </a:extLst>
          </p:cNvPr>
          <p:cNvSpPr txBox="1"/>
          <p:nvPr userDrawn="1"/>
        </p:nvSpPr>
        <p:spPr>
          <a:xfrm>
            <a:off x="467784" y="812588"/>
            <a:ext cx="3984625" cy="314060"/>
          </a:xfrm>
          <a:prstGeom prst="rect">
            <a:avLst/>
          </a:prstGeom>
          <a:noFill/>
        </p:spPr>
        <p:txBody>
          <a:bodyPr wrap="square" rtlCol="0">
            <a:spAutoFit/>
          </a:bodyPr>
          <a:lstStyle/>
          <a:p>
            <a:endParaRPr lang="en-GB" sz="1441">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xmlns="" id="{094D16B5-3BD5-4560-86B0-1D01CBA64D96}"/>
              </a:ext>
            </a:extLst>
          </p:cNvPr>
          <p:cNvSpPr>
            <a:spLocks noGrp="1"/>
          </p:cNvSpPr>
          <p:nvPr>
            <p:ph type="body" sz="quarter" idx="10"/>
          </p:nvPr>
        </p:nvSpPr>
        <p:spPr>
          <a:xfrm>
            <a:off x="467784" y="846909"/>
            <a:ext cx="3984625" cy="432240"/>
          </a:xfrm>
          <a:prstGeom prst="rect">
            <a:avLst/>
          </a:prstGeom>
        </p:spPr>
        <p:txBody>
          <a:bodyPr/>
          <a:lstStyle>
            <a:lvl1pPr>
              <a:buFontTx/>
              <a:buNone/>
              <a:defRPr sz="1441">
                <a:solidFill>
                  <a:schemeClr val="bg1"/>
                </a:solidFill>
              </a:defRPr>
            </a:lvl1pPr>
          </a:lstStyle>
          <a:p>
            <a:pPr lvl="0"/>
            <a:endParaRPr lang="en-GB"/>
          </a:p>
        </p:txBody>
      </p:sp>
      <p:sp>
        <p:nvSpPr>
          <p:cNvPr id="11" name="TextBox 10">
            <a:extLst>
              <a:ext uri="{FF2B5EF4-FFF2-40B4-BE49-F238E27FC236}">
                <a16:creationId xmlns:a16="http://schemas.microsoft.com/office/drawing/2014/main" xmlns="" id="{69FD5856-0D1D-4194-A7DB-E86C85D499E0}"/>
              </a:ext>
            </a:extLst>
          </p:cNvPr>
          <p:cNvSpPr txBox="1"/>
          <p:nvPr userDrawn="1"/>
        </p:nvSpPr>
        <p:spPr>
          <a:xfrm>
            <a:off x="450850" y="1770965"/>
            <a:ext cx="1818625" cy="314060"/>
          </a:xfrm>
          <a:prstGeom prst="rect">
            <a:avLst/>
          </a:prstGeom>
          <a:noFill/>
        </p:spPr>
        <p:txBody>
          <a:bodyPr wrap="square" rtlCol="0">
            <a:spAutoFit/>
          </a:bodyPr>
          <a:lstStyle/>
          <a:p>
            <a:pPr algn="l"/>
            <a:r>
              <a:rPr lang="en-GB" sz="1441" b="1">
                <a:solidFill>
                  <a:schemeClr val="accent1">
                    <a:lumMod val="50000"/>
                  </a:schemeClr>
                </a:solidFill>
                <a:latin typeface="Arial" panose="020B0604020202020204" pitchFamily="34" charset="0"/>
                <a:cs typeface="Arial" panose="020B0604020202020204" pitchFamily="34" charset="0"/>
              </a:rPr>
              <a:t>Key Outputs</a:t>
            </a:r>
          </a:p>
        </p:txBody>
      </p:sp>
      <p:sp>
        <p:nvSpPr>
          <p:cNvPr id="14" name="Text Placeholder 7">
            <a:extLst>
              <a:ext uri="{FF2B5EF4-FFF2-40B4-BE49-F238E27FC236}">
                <a16:creationId xmlns:a16="http://schemas.microsoft.com/office/drawing/2014/main" xmlns="" id="{0E993C1D-D026-49DF-8C46-544F6BCB0262}"/>
              </a:ext>
            </a:extLst>
          </p:cNvPr>
          <p:cNvSpPr>
            <a:spLocks noGrp="1"/>
          </p:cNvSpPr>
          <p:nvPr>
            <p:ph type="body" sz="quarter" idx="12"/>
          </p:nvPr>
        </p:nvSpPr>
        <p:spPr>
          <a:xfrm>
            <a:off x="467783" y="1994221"/>
            <a:ext cx="4001558" cy="1824863"/>
          </a:xfrm>
          <a:prstGeom prst="rect">
            <a:avLst/>
          </a:prstGeom>
        </p:spPr>
        <p:txBody>
          <a:bodyPr anchor="ctr" anchorCtr="0"/>
          <a:lstStyle>
            <a:lvl1pPr marL="205843" indent="-205843">
              <a:buClr>
                <a:schemeClr val="accent2"/>
              </a:buClr>
              <a:buSzPct val="150000"/>
              <a:buFont typeface="Wingdings" panose="05000000000000000000" pitchFamily="2" charset="2"/>
              <a:buChar char="§"/>
              <a:defRPr sz="1441">
                <a:solidFill>
                  <a:schemeClr val="tx2"/>
                </a:solidFill>
              </a:defRPr>
            </a:lvl1pPr>
          </a:lstStyle>
          <a:p>
            <a:pPr lvl="0"/>
            <a:endParaRPr lang="en-GB"/>
          </a:p>
        </p:txBody>
      </p:sp>
      <p:sp>
        <p:nvSpPr>
          <p:cNvPr id="12" name="TextBox 11">
            <a:extLst>
              <a:ext uri="{FF2B5EF4-FFF2-40B4-BE49-F238E27FC236}">
                <a16:creationId xmlns:a16="http://schemas.microsoft.com/office/drawing/2014/main" xmlns="" id="{987DEBE6-854B-47DE-BFBD-3DDF3E439EC2}"/>
              </a:ext>
            </a:extLst>
          </p:cNvPr>
          <p:cNvSpPr txBox="1"/>
          <p:nvPr userDrawn="1"/>
        </p:nvSpPr>
        <p:spPr>
          <a:xfrm>
            <a:off x="4648453" y="1770964"/>
            <a:ext cx="1915331" cy="314060"/>
          </a:xfrm>
          <a:prstGeom prst="rect">
            <a:avLst/>
          </a:prstGeom>
          <a:noFill/>
        </p:spPr>
        <p:txBody>
          <a:bodyPr wrap="square" rtlCol="0">
            <a:spAutoFit/>
          </a:bodyPr>
          <a:lstStyle/>
          <a:p>
            <a:pPr algn="l"/>
            <a:r>
              <a:rPr lang="en-GB" sz="1441" b="1">
                <a:solidFill>
                  <a:schemeClr val="accent1">
                    <a:lumMod val="50000"/>
                  </a:schemeClr>
                </a:solidFill>
                <a:latin typeface="Arial" panose="020B0604020202020204" pitchFamily="34" charset="0"/>
                <a:cs typeface="Arial" panose="020B0604020202020204" pitchFamily="34" charset="0"/>
              </a:rPr>
              <a:t>Delivery Partners</a:t>
            </a:r>
          </a:p>
        </p:txBody>
      </p:sp>
    </p:spTree>
    <p:extLst>
      <p:ext uri="{BB962C8B-B14F-4D97-AF65-F5344CB8AC3E}">
        <p14:creationId xmlns:p14="http://schemas.microsoft.com/office/powerpoint/2010/main" xmlns="" val="1647587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ject Slide - key expected outputs">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2A4F1353-660D-4F6D-A98B-3B8ED0F249D6}"/>
              </a:ext>
            </a:extLst>
          </p:cNvPr>
          <p:cNvSpPr/>
          <p:nvPr userDrawn="1"/>
        </p:nvSpPr>
        <p:spPr>
          <a:xfrm>
            <a:off x="1" y="0"/>
            <a:ext cx="9143999" cy="15515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0"/>
          </a:p>
        </p:txBody>
      </p:sp>
      <p:sp>
        <p:nvSpPr>
          <p:cNvPr id="4" name="Title Placeholder 1">
            <a:extLst>
              <a:ext uri="{FF2B5EF4-FFF2-40B4-BE49-F238E27FC236}">
                <a16:creationId xmlns:a16="http://schemas.microsoft.com/office/drawing/2014/main" xmlns="" id="{DEA87368-D53F-4285-8D3B-F78545917360}"/>
              </a:ext>
            </a:extLst>
          </p:cNvPr>
          <p:cNvSpPr txBox="1">
            <a:spLocks noGrp="1"/>
          </p:cNvSpPr>
          <p:nvPr>
            <p:ph type="title"/>
          </p:nvPr>
        </p:nvSpPr>
        <p:spPr>
          <a:xfrm>
            <a:off x="467784" y="410756"/>
            <a:ext cx="3984625" cy="432240"/>
          </a:xfrm>
          <a:prstGeom prst="rect">
            <a:avLst/>
          </a:prstGeom>
          <a:noFill/>
          <a:ln>
            <a:noFill/>
          </a:ln>
        </p:spPr>
        <p:txBody>
          <a:bodyPr lIns="0" tIns="0" rIns="0" bIns="0" anchor="ctr"/>
          <a:lstStyle>
            <a:lvl1pPr>
              <a:defRPr>
                <a:solidFill>
                  <a:schemeClr val="bg1"/>
                </a:solidFill>
              </a:defRPr>
            </a:lvl1pPr>
          </a:lstStyle>
          <a:p>
            <a:endParaRPr lang="en-GB"/>
          </a:p>
        </p:txBody>
      </p:sp>
      <p:pic>
        <p:nvPicPr>
          <p:cNvPr id="7" name="Picture 6">
            <a:extLst>
              <a:ext uri="{FF2B5EF4-FFF2-40B4-BE49-F238E27FC236}">
                <a16:creationId xmlns:a16="http://schemas.microsoft.com/office/drawing/2014/main" xmlns="" id="{866D9B6D-9871-4966-B13A-84069968192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4508783"/>
            <a:ext cx="450850" cy="634718"/>
          </a:xfrm>
          <a:prstGeom prst="rect">
            <a:avLst/>
          </a:prstGeom>
          <a:effectLst/>
        </p:spPr>
      </p:pic>
      <p:sp>
        <p:nvSpPr>
          <p:cNvPr id="9" name="TextBox 8">
            <a:extLst>
              <a:ext uri="{FF2B5EF4-FFF2-40B4-BE49-F238E27FC236}">
                <a16:creationId xmlns:a16="http://schemas.microsoft.com/office/drawing/2014/main" xmlns="" id="{2169F983-A166-4F29-8809-15EF7B21BAAF}"/>
              </a:ext>
            </a:extLst>
          </p:cNvPr>
          <p:cNvSpPr txBox="1"/>
          <p:nvPr userDrawn="1"/>
        </p:nvSpPr>
        <p:spPr>
          <a:xfrm>
            <a:off x="467784" y="812588"/>
            <a:ext cx="3984625" cy="314060"/>
          </a:xfrm>
          <a:prstGeom prst="rect">
            <a:avLst/>
          </a:prstGeom>
          <a:noFill/>
        </p:spPr>
        <p:txBody>
          <a:bodyPr wrap="square" rtlCol="0">
            <a:spAutoFit/>
          </a:bodyPr>
          <a:lstStyle/>
          <a:p>
            <a:endParaRPr lang="en-GB" sz="1441">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xmlns="" id="{094D16B5-3BD5-4560-86B0-1D01CBA64D96}"/>
              </a:ext>
            </a:extLst>
          </p:cNvPr>
          <p:cNvSpPr>
            <a:spLocks noGrp="1"/>
          </p:cNvSpPr>
          <p:nvPr>
            <p:ph type="body" sz="quarter" idx="10"/>
          </p:nvPr>
        </p:nvSpPr>
        <p:spPr>
          <a:xfrm>
            <a:off x="467784" y="846909"/>
            <a:ext cx="3984625" cy="432240"/>
          </a:xfrm>
          <a:prstGeom prst="rect">
            <a:avLst/>
          </a:prstGeom>
        </p:spPr>
        <p:txBody>
          <a:bodyPr/>
          <a:lstStyle>
            <a:lvl1pPr>
              <a:buFontTx/>
              <a:buNone/>
              <a:defRPr sz="1441">
                <a:solidFill>
                  <a:schemeClr val="bg1"/>
                </a:solidFill>
              </a:defRPr>
            </a:lvl1pPr>
          </a:lstStyle>
          <a:p>
            <a:pPr lvl="0"/>
            <a:endParaRPr lang="en-GB"/>
          </a:p>
        </p:txBody>
      </p:sp>
      <p:sp>
        <p:nvSpPr>
          <p:cNvPr id="12" name="TextBox 11">
            <a:extLst>
              <a:ext uri="{FF2B5EF4-FFF2-40B4-BE49-F238E27FC236}">
                <a16:creationId xmlns:a16="http://schemas.microsoft.com/office/drawing/2014/main" xmlns="" id="{06DC2ED5-C80C-485A-8A8B-E9D25694AABD}"/>
              </a:ext>
            </a:extLst>
          </p:cNvPr>
          <p:cNvSpPr txBox="1"/>
          <p:nvPr userDrawn="1"/>
        </p:nvSpPr>
        <p:spPr>
          <a:xfrm>
            <a:off x="4648453" y="1770964"/>
            <a:ext cx="1915331" cy="314060"/>
          </a:xfrm>
          <a:prstGeom prst="rect">
            <a:avLst/>
          </a:prstGeom>
          <a:noFill/>
        </p:spPr>
        <p:txBody>
          <a:bodyPr wrap="square" rtlCol="0">
            <a:spAutoFit/>
          </a:bodyPr>
          <a:lstStyle/>
          <a:p>
            <a:pPr algn="l"/>
            <a:r>
              <a:rPr lang="en-GB" sz="1441" b="1">
                <a:solidFill>
                  <a:schemeClr val="accent1">
                    <a:lumMod val="50000"/>
                  </a:schemeClr>
                </a:solidFill>
                <a:latin typeface="Arial" panose="020B0604020202020204" pitchFamily="34" charset="0"/>
                <a:cs typeface="Arial" panose="020B0604020202020204" pitchFamily="34" charset="0"/>
              </a:rPr>
              <a:t>Delivery Partners</a:t>
            </a:r>
          </a:p>
        </p:txBody>
      </p:sp>
      <p:sp>
        <p:nvSpPr>
          <p:cNvPr id="17" name="TextBox 16">
            <a:extLst>
              <a:ext uri="{FF2B5EF4-FFF2-40B4-BE49-F238E27FC236}">
                <a16:creationId xmlns:a16="http://schemas.microsoft.com/office/drawing/2014/main" xmlns="" id="{B02F0978-94C2-46DD-B9C6-2B7F703EFE7E}"/>
              </a:ext>
            </a:extLst>
          </p:cNvPr>
          <p:cNvSpPr txBox="1"/>
          <p:nvPr userDrawn="1"/>
        </p:nvSpPr>
        <p:spPr>
          <a:xfrm>
            <a:off x="450850" y="1770965"/>
            <a:ext cx="2677941" cy="314060"/>
          </a:xfrm>
          <a:prstGeom prst="rect">
            <a:avLst/>
          </a:prstGeom>
          <a:noFill/>
        </p:spPr>
        <p:txBody>
          <a:bodyPr wrap="square" rtlCol="0">
            <a:spAutoFit/>
          </a:bodyPr>
          <a:lstStyle/>
          <a:p>
            <a:pPr algn="l"/>
            <a:r>
              <a:rPr lang="en-GB" sz="1441" b="1">
                <a:solidFill>
                  <a:schemeClr val="accent1">
                    <a:lumMod val="50000"/>
                  </a:schemeClr>
                </a:solidFill>
                <a:latin typeface="Arial" panose="020B0604020202020204" pitchFamily="34" charset="0"/>
                <a:cs typeface="Arial" panose="020B0604020202020204" pitchFamily="34" charset="0"/>
              </a:rPr>
              <a:t>Key Expected Outputs</a:t>
            </a:r>
          </a:p>
        </p:txBody>
      </p:sp>
      <p:sp>
        <p:nvSpPr>
          <p:cNvPr id="18" name="Text Placeholder 7">
            <a:extLst>
              <a:ext uri="{FF2B5EF4-FFF2-40B4-BE49-F238E27FC236}">
                <a16:creationId xmlns:a16="http://schemas.microsoft.com/office/drawing/2014/main" xmlns="" id="{2F2DF72B-42F9-4DF7-BEEE-CF3763F37830}"/>
              </a:ext>
            </a:extLst>
          </p:cNvPr>
          <p:cNvSpPr>
            <a:spLocks noGrp="1"/>
          </p:cNvSpPr>
          <p:nvPr>
            <p:ph type="body" sz="quarter" idx="12"/>
          </p:nvPr>
        </p:nvSpPr>
        <p:spPr>
          <a:xfrm>
            <a:off x="467783" y="1994221"/>
            <a:ext cx="4001558" cy="1824863"/>
          </a:xfrm>
          <a:prstGeom prst="rect">
            <a:avLst/>
          </a:prstGeom>
        </p:spPr>
        <p:txBody>
          <a:bodyPr anchor="ctr" anchorCtr="0"/>
          <a:lstStyle>
            <a:lvl1pPr marL="205843" indent="-205843">
              <a:buClr>
                <a:schemeClr val="accent2"/>
              </a:buClr>
              <a:buSzPct val="150000"/>
              <a:buFont typeface="Wingdings" panose="05000000000000000000" pitchFamily="2" charset="2"/>
              <a:buChar char="§"/>
              <a:defRPr sz="1441">
                <a:solidFill>
                  <a:schemeClr val="tx1"/>
                </a:solidFill>
              </a:defRPr>
            </a:lvl1pPr>
          </a:lstStyle>
          <a:p>
            <a:pPr lvl="0"/>
            <a:endParaRPr lang="en-GB"/>
          </a:p>
        </p:txBody>
      </p:sp>
    </p:spTree>
    <p:extLst>
      <p:ext uri="{BB962C8B-B14F-4D97-AF65-F5344CB8AC3E}">
        <p14:creationId xmlns:p14="http://schemas.microsoft.com/office/powerpoint/2010/main" xmlns="" val="3244480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ject Slide - key stats">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D70AC6C0-C6C2-48D7-8812-4498CD14CB7A}"/>
              </a:ext>
            </a:extLst>
          </p:cNvPr>
          <p:cNvSpPr/>
          <p:nvPr userDrawn="1"/>
        </p:nvSpPr>
        <p:spPr>
          <a:xfrm>
            <a:off x="1" y="0"/>
            <a:ext cx="9143999" cy="15515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0"/>
          </a:p>
        </p:txBody>
      </p:sp>
      <p:sp>
        <p:nvSpPr>
          <p:cNvPr id="4" name="Title Placeholder 1">
            <a:extLst>
              <a:ext uri="{FF2B5EF4-FFF2-40B4-BE49-F238E27FC236}">
                <a16:creationId xmlns:a16="http://schemas.microsoft.com/office/drawing/2014/main" xmlns="" id="{DEA87368-D53F-4285-8D3B-F78545917360}"/>
              </a:ext>
            </a:extLst>
          </p:cNvPr>
          <p:cNvSpPr txBox="1">
            <a:spLocks noGrp="1"/>
          </p:cNvSpPr>
          <p:nvPr>
            <p:ph type="title"/>
          </p:nvPr>
        </p:nvSpPr>
        <p:spPr>
          <a:xfrm>
            <a:off x="467784" y="410756"/>
            <a:ext cx="3984625" cy="432240"/>
          </a:xfrm>
          <a:prstGeom prst="rect">
            <a:avLst/>
          </a:prstGeom>
          <a:noFill/>
          <a:ln>
            <a:noFill/>
          </a:ln>
        </p:spPr>
        <p:txBody>
          <a:bodyPr lIns="0" tIns="0" rIns="0" bIns="0" anchor="ctr"/>
          <a:lstStyle>
            <a:lvl1pPr>
              <a:defRPr>
                <a:solidFill>
                  <a:schemeClr val="bg1"/>
                </a:solidFill>
              </a:defRPr>
            </a:lvl1pPr>
          </a:lstStyle>
          <a:p>
            <a:endParaRPr lang="en-GB"/>
          </a:p>
        </p:txBody>
      </p:sp>
      <p:pic>
        <p:nvPicPr>
          <p:cNvPr id="7" name="Picture 6">
            <a:extLst>
              <a:ext uri="{FF2B5EF4-FFF2-40B4-BE49-F238E27FC236}">
                <a16:creationId xmlns:a16="http://schemas.microsoft.com/office/drawing/2014/main" xmlns="" id="{866D9B6D-9871-4966-B13A-84069968192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4508783"/>
            <a:ext cx="450850" cy="634718"/>
          </a:xfrm>
          <a:prstGeom prst="rect">
            <a:avLst/>
          </a:prstGeom>
          <a:effectLst/>
        </p:spPr>
      </p:pic>
      <p:sp>
        <p:nvSpPr>
          <p:cNvPr id="9" name="TextBox 8">
            <a:extLst>
              <a:ext uri="{FF2B5EF4-FFF2-40B4-BE49-F238E27FC236}">
                <a16:creationId xmlns:a16="http://schemas.microsoft.com/office/drawing/2014/main" xmlns="" id="{2169F983-A166-4F29-8809-15EF7B21BAAF}"/>
              </a:ext>
            </a:extLst>
          </p:cNvPr>
          <p:cNvSpPr txBox="1"/>
          <p:nvPr userDrawn="1"/>
        </p:nvSpPr>
        <p:spPr>
          <a:xfrm>
            <a:off x="467784" y="812588"/>
            <a:ext cx="3984625" cy="314060"/>
          </a:xfrm>
          <a:prstGeom prst="rect">
            <a:avLst/>
          </a:prstGeom>
          <a:noFill/>
        </p:spPr>
        <p:txBody>
          <a:bodyPr wrap="square" rtlCol="0">
            <a:spAutoFit/>
          </a:bodyPr>
          <a:lstStyle/>
          <a:p>
            <a:endParaRPr lang="en-GB" sz="1441">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xmlns="" id="{094D16B5-3BD5-4560-86B0-1D01CBA64D96}"/>
              </a:ext>
            </a:extLst>
          </p:cNvPr>
          <p:cNvSpPr>
            <a:spLocks noGrp="1"/>
          </p:cNvSpPr>
          <p:nvPr>
            <p:ph type="body" sz="quarter" idx="10"/>
          </p:nvPr>
        </p:nvSpPr>
        <p:spPr>
          <a:xfrm>
            <a:off x="467784" y="846909"/>
            <a:ext cx="3984625" cy="432240"/>
          </a:xfrm>
          <a:prstGeom prst="rect">
            <a:avLst/>
          </a:prstGeom>
        </p:spPr>
        <p:txBody>
          <a:bodyPr/>
          <a:lstStyle>
            <a:lvl1pPr>
              <a:buFontTx/>
              <a:buNone/>
              <a:defRPr sz="1441">
                <a:solidFill>
                  <a:schemeClr val="bg1"/>
                </a:solidFill>
              </a:defRPr>
            </a:lvl1pPr>
          </a:lstStyle>
          <a:p>
            <a:pPr lvl="0"/>
            <a:endParaRPr lang="en-GB"/>
          </a:p>
        </p:txBody>
      </p:sp>
      <p:sp>
        <p:nvSpPr>
          <p:cNvPr id="11" name="TextBox 10">
            <a:extLst>
              <a:ext uri="{FF2B5EF4-FFF2-40B4-BE49-F238E27FC236}">
                <a16:creationId xmlns:a16="http://schemas.microsoft.com/office/drawing/2014/main" xmlns="" id="{69FD5856-0D1D-4194-A7DB-E86C85D499E0}"/>
              </a:ext>
            </a:extLst>
          </p:cNvPr>
          <p:cNvSpPr txBox="1"/>
          <p:nvPr userDrawn="1"/>
        </p:nvSpPr>
        <p:spPr>
          <a:xfrm>
            <a:off x="450850" y="1770965"/>
            <a:ext cx="1203157" cy="314060"/>
          </a:xfrm>
          <a:prstGeom prst="rect">
            <a:avLst/>
          </a:prstGeom>
          <a:noFill/>
        </p:spPr>
        <p:txBody>
          <a:bodyPr wrap="square" rtlCol="0">
            <a:spAutoFit/>
          </a:bodyPr>
          <a:lstStyle/>
          <a:p>
            <a:pPr algn="l"/>
            <a:r>
              <a:rPr lang="en-GB" sz="1441" b="1">
                <a:solidFill>
                  <a:schemeClr val="accent1">
                    <a:lumMod val="50000"/>
                  </a:schemeClr>
                </a:solidFill>
                <a:latin typeface="Arial" panose="020B0604020202020204" pitchFamily="34" charset="0"/>
                <a:cs typeface="Arial" panose="020B0604020202020204" pitchFamily="34" charset="0"/>
              </a:rPr>
              <a:t>Key Stats</a:t>
            </a:r>
          </a:p>
        </p:txBody>
      </p:sp>
    </p:spTree>
    <p:extLst>
      <p:ext uri="{BB962C8B-B14F-4D97-AF65-F5344CB8AC3E}">
        <p14:creationId xmlns:p14="http://schemas.microsoft.com/office/powerpoint/2010/main" xmlns="" val="1551366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765A8E-92A2-4538-A00B-1DAF8DEC8707}"/>
              </a:ext>
            </a:extLst>
          </p:cNvPr>
          <p:cNvSpPr>
            <a:spLocks noGrp="1"/>
          </p:cNvSpPr>
          <p:nvPr>
            <p:ph type="title"/>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xmlns="" val="805137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539A-8F5D-4240-8ABB-1A50233478CA}"/>
              </a:ext>
            </a:extLst>
          </p:cNvPr>
          <p:cNvSpPr>
            <a:spLocks noGrp="1"/>
          </p:cNvSpPr>
          <p:nvPr>
            <p:ph type="title"/>
          </p:nvPr>
        </p:nvSpPr>
        <p:spPr>
          <a:xfrm>
            <a:off x="624417" y="1282778"/>
            <a:ext cx="7886700" cy="2139551"/>
          </a:xfrm>
        </p:spPr>
        <p:txBody>
          <a:bodyPr anchor="b"/>
          <a:lstStyle>
            <a:lvl1pPr>
              <a:defRPr sz="3602"/>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1E4CDEB-9B56-4F43-935B-AAA58B0DA1AE}"/>
              </a:ext>
            </a:extLst>
          </p:cNvPr>
          <p:cNvSpPr>
            <a:spLocks noGrp="1"/>
          </p:cNvSpPr>
          <p:nvPr>
            <p:ph type="body" idx="1"/>
          </p:nvPr>
        </p:nvSpPr>
        <p:spPr>
          <a:xfrm>
            <a:off x="624417" y="3442342"/>
            <a:ext cx="7886700" cy="1124575"/>
          </a:xfrm>
          <a:prstGeom prst="rect">
            <a:avLst/>
          </a:prstGeom>
        </p:spPr>
        <p:txBody>
          <a:bodyPr/>
          <a:lstStyle>
            <a:lvl1pPr marL="0" indent="0">
              <a:buNone/>
              <a:defRPr sz="1441">
                <a:solidFill>
                  <a:schemeClr val="tx1">
                    <a:tint val="75000"/>
                  </a:schemeClr>
                </a:solidFill>
              </a:defRPr>
            </a:lvl1pPr>
            <a:lvl2pPr marL="274457" indent="0">
              <a:buNone/>
              <a:defRPr sz="1201">
                <a:solidFill>
                  <a:schemeClr val="tx1">
                    <a:tint val="75000"/>
                  </a:schemeClr>
                </a:solidFill>
              </a:defRPr>
            </a:lvl2pPr>
            <a:lvl3pPr marL="548914" indent="0">
              <a:buNone/>
              <a:defRPr sz="1081">
                <a:solidFill>
                  <a:schemeClr val="tx1">
                    <a:tint val="75000"/>
                  </a:schemeClr>
                </a:solidFill>
              </a:defRPr>
            </a:lvl3pPr>
            <a:lvl4pPr marL="823371" indent="0">
              <a:buNone/>
              <a:defRPr sz="960">
                <a:solidFill>
                  <a:schemeClr val="tx1">
                    <a:tint val="75000"/>
                  </a:schemeClr>
                </a:solidFill>
              </a:defRPr>
            </a:lvl4pPr>
            <a:lvl5pPr marL="1097829" indent="0">
              <a:buNone/>
              <a:defRPr sz="960">
                <a:solidFill>
                  <a:schemeClr val="tx1">
                    <a:tint val="75000"/>
                  </a:schemeClr>
                </a:solidFill>
              </a:defRPr>
            </a:lvl5pPr>
            <a:lvl6pPr marL="1372286" indent="0">
              <a:buNone/>
              <a:defRPr sz="960">
                <a:solidFill>
                  <a:schemeClr val="tx1">
                    <a:tint val="75000"/>
                  </a:schemeClr>
                </a:solidFill>
              </a:defRPr>
            </a:lvl6pPr>
            <a:lvl7pPr marL="1646743" indent="0">
              <a:buNone/>
              <a:defRPr sz="960">
                <a:solidFill>
                  <a:schemeClr val="tx1">
                    <a:tint val="75000"/>
                  </a:schemeClr>
                </a:solidFill>
              </a:defRPr>
            </a:lvl7pPr>
            <a:lvl8pPr marL="1921200" indent="0">
              <a:buNone/>
              <a:defRPr sz="960">
                <a:solidFill>
                  <a:schemeClr val="tx1">
                    <a:tint val="75000"/>
                  </a:schemeClr>
                </a:solidFill>
              </a:defRPr>
            </a:lvl8pPr>
            <a:lvl9pPr marL="2195657" indent="0">
              <a:buNone/>
              <a:defRPr sz="9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255857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xmlns="" val="20531533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33714-C817-494F-BD64-D5DC2A7328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75C38D3-706E-4D92-88FC-A54CE39340DF}"/>
              </a:ext>
            </a:extLst>
          </p:cNvPr>
          <p:cNvSpPr>
            <a:spLocks noGrp="1"/>
          </p:cNvSpPr>
          <p:nvPr>
            <p:ph sz="half" idx="1"/>
          </p:nvPr>
        </p:nvSpPr>
        <p:spPr>
          <a:xfrm>
            <a:off x="480484" y="1297073"/>
            <a:ext cx="4029075" cy="259319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7745AB1-2FD2-46EC-849E-04846D0AB3ED}"/>
              </a:ext>
            </a:extLst>
          </p:cNvPr>
          <p:cNvSpPr>
            <a:spLocks noGrp="1"/>
          </p:cNvSpPr>
          <p:nvPr>
            <p:ph sz="half" idx="2"/>
          </p:nvPr>
        </p:nvSpPr>
        <p:spPr>
          <a:xfrm>
            <a:off x="4611159" y="1297073"/>
            <a:ext cx="4029075" cy="259319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210313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4FF21-3389-4BF0-8BF7-CC0F502514CF}"/>
              </a:ext>
            </a:extLst>
          </p:cNvPr>
          <p:cNvSpPr>
            <a:spLocks noGrp="1"/>
          </p:cNvSpPr>
          <p:nvPr>
            <p:ph type="title"/>
          </p:nvPr>
        </p:nvSpPr>
        <p:spPr>
          <a:xfrm>
            <a:off x="629709" y="273520"/>
            <a:ext cx="7886700" cy="9949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0B2E461-FAD1-4EF5-8438-28EBEDD11B37}"/>
              </a:ext>
            </a:extLst>
          </p:cNvPr>
          <p:cNvSpPr>
            <a:spLocks noGrp="1"/>
          </p:cNvSpPr>
          <p:nvPr>
            <p:ph type="body" idx="1"/>
          </p:nvPr>
        </p:nvSpPr>
        <p:spPr>
          <a:xfrm>
            <a:off x="629709" y="1260858"/>
            <a:ext cx="3868208" cy="617563"/>
          </a:xfrm>
          <a:prstGeom prst="rect">
            <a:avLst/>
          </a:prstGeom>
        </p:spPr>
        <p:txBody>
          <a:bodyPr anchor="b"/>
          <a:lstStyle>
            <a:lvl1pPr marL="0" indent="0">
              <a:buNone/>
              <a:defRPr sz="1441" b="1"/>
            </a:lvl1pPr>
            <a:lvl2pPr marL="274457" indent="0">
              <a:buNone/>
              <a:defRPr sz="1201" b="1"/>
            </a:lvl2pPr>
            <a:lvl3pPr marL="548914" indent="0">
              <a:buNone/>
              <a:defRPr sz="1081" b="1"/>
            </a:lvl3pPr>
            <a:lvl4pPr marL="823371" indent="0">
              <a:buNone/>
              <a:defRPr sz="960" b="1"/>
            </a:lvl4pPr>
            <a:lvl5pPr marL="1097829" indent="0">
              <a:buNone/>
              <a:defRPr sz="960" b="1"/>
            </a:lvl5pPr>
            <a:lvl6pPr marL="1372286" indent="0">
              <a:buNone/>
              <a:defRPr sz="960" b="1"/>
            </a:lvl6pPr>
            <a:lvl7pPr marL="1646743" indent="0">
              <a:buNone/>
              <a:defRPr sz="960" b="1"/>
            </a:lvl7pPr>
            <a:lvl8pPr marL="1921200" indent="0">
              <a:buNone/>
              <a:defRPr sz="960" b="1"/>
            </a:lvl8pPr>
            <a:lvl9pPr marL="2195657" indent="0">
              <a:buNone/>
              <a:defRPr sz="960" b="1"/>
            </a:lvl9pPr>
          </a:lstStyle>
          <a:p>
            <a:pPr lvl="0"/>
            <a:r>
              <a:rPr lang="en-US"/>
              <a:t>Edit Master text styles</a:t>
            </a:r>
          </a:p>
        </p:txBody>
      </p:sp>
      <p:sp>
        <p:nvSpPr>
          <p:cNvPr id="4" name="Content Placeholder 3">
            <a:extLst>
              <a:ext uri="{FF2B5EF4-FFF2-40B4-BE49-F238E27FC236}">
                <a16:creationId xmlns:a16="http://schemas.microsoft.com/office/drawing/2014/main" xmlns="" id="{680CF9D8-69DC-4648-9967-ACDF24AD3DCB}"/>
              </a:ext>
            </a:extLst>
          </p:cNvPr>
          <p:cNvSpPr>
            <a:spLocks noGrp="1"/>
          </p:cNvSpPr>
          <p:nvPr>
            <p:ph sz="half" idx="2"/>
          </p:nvPr>
        </p:nvSpPr>
        <p:spPr>
          <a:xfrm>
            <a:off x="629709" y="1878421"/>
            <a:ext cx="3868208" cy="276378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AC1E649-10E5-40D3-9099-2C40743AF039}"/>
              </a:ext>
            </a:extLst>
          </p:cNvPr>
          <p:cNvSpPr>
            <a:spLocks noGrp="1"/>
          </p:cNvSpPr>
          <p:nvPr>
            <p:ph type="body" sz="quarter" idx="3"/>
          </p:nvPr>
        </p:nvSpPr>
        <p:spPr>
          <a:xfrm>
            <a:off x="4629150" y="1260858"/>
            <a:ext cx="3887259" cy="617563"/>
          </a:xfrm>
          <a:prstGeom prst="rect">
            <a:avLst/>
          </a:prstGeom>
        </p:spPr>
        <p:txBody>
          <a:bodyPr anchor="b"/>
          <a:lstStyle>
            <a:lvl1pPr marL="0" indent="0">
              <a:buNone/>
              <a:defRPr sz="1441" b="1"/>
            </a:lvl1pPr>
            <a:lvl2pPr marL="274457" indent="0">
              <a:buNone/>
              <a:defRPr sz="1201" b="1"/>
            </a:lvl2pPr>
            <a:lvl3pPr marL="548914" indent="0">
              <a:buNone/>
              <a:defRPr sz="1081" b="1"/>
            </a:lvl3pPr>
            <a:lvl4pPr marL="823371" indent="0">
              <a:buNone/>
              <a:defRPr sz="960" b="1"/>
            </a:lvl4pPr>
            <a:lvl5pPr marL="1097829" indent="0">
              <a:buNone/>
              <a:defRPr sz="960" b="1"/>
            </a:lvl5pPr>
            <a:lvl6pPr marL="1372286" indent="0">
              <a:buNone/>
              <a:defRPr sz="960" b="1"/>
            </a:lvl6pPr>
            <a:lvl7pPr marL="1646743" indent="0">
              <a:buNone/>
              <a:defRPr sz="960" b="1"/>
            </a:lvl7pPr>
            <a:lvl8pPr marL="1921200" indent="0">
              <a:buNone/>
              <a:defRPr sz="960" b="1"/>
            </a:lvl8pPr>
            <a:lvl9pPr marL="2195657" indent="0">
              <a:buNone/>
              <a:defRPr sz="960" b="1"/>
            </a:lvl9pPr>
          </a:lstStyle>
          <a:p>
            <a:pPr lvl="0"/>
            <a:r>
              <a:rPr lang="en-US"/>
              <a:t>Edit Master text styles</a:t>
            </a:r>
          </a:p>
        </p:txBody>
      </p:sp>
      <p:sp>
        <p:nvSpPr>
          <p:cNvPr id="6" name="Content Placeholder 5">
            <a:extLst>
              <a:ext uri="{FF2B5EF4-FFF2-40B4-BE49-F238E27FC236}">
                <a16:creationId xmlns:a16="http://schemas.microsoft.com/office/drawing/2014/main" xmlns="" id="{3819A750-EADC-4138-9CCE-F43256BEA1EB}"/>
              </a:ext>
            </a:extLst>
          </p:cNvPr>
          <p:cNvSpPr>
            <a:spLocks noGrp="1"/>
          </p:cNvSpPr>
          <p:nvPr>
            <p:ph sz="quarter" idx="4"/>
          </p:nvPr>
        </p:nvSpPr>
        <p:spPr>
          <a:xfrm>
            <a:off x="4629150" y="1878421"/>
            <a:ext cx="3887259" cy="276378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8993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88CEF2D-137E-4E39-B4D9-B2C866FB4B1A}"/>
              </a:ext>
            </a:extLst>
          </p:cNvPr>
          <p:cNvSpPr>
            <a:spLocks noGrp="1"/>
          </p:cNvSpPr>
          <p:nvPr>
            <p:ph type="title"/>
          </p:nvPr>
        </p:nvSpPr>
        <p:spPr/>
        <p:txBody>
          <a:bodyPr/>
          <a:lstStyle>
            <a:lvl1pPr>
              <a:defRPr>
                <a:solidFill>
                  <a:schemeClr val="bg2">
                    <a:lumMod val="75000"/>
                  </a:schemeClr>
                </a:solidFill>
                <a:latin typeface="Century Gothic" panose="020B0502020202020204" pitchFamily="34" charset="0"/>
              </a:defRPr>
            </a:lvl1pPr>
          </a:lstStyle>
          <a:p>
            <a:endParaRPr lang="en-GB"/>
          </a:p>
        </p:txBody>
      </p:sp>
    </p:spTree>
    <p:extLst>
      <p:ext uri="{BB962C8B-B14F-4D97-AF65-F5344CB8AC3E}">
        <p14:creationId xmlns:p14="http://schemas.microsoft.com/office/powerpoint/2010/main" xmlns="" val="3439739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69919731"/>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96FC0-6745-404A-B76A-AE928626D035}"/>
              </a:ext>
            </a:extLst>
          </p:cNvPr>
          <p:cNvSpPr>
            <a:spLocks noGrp="1"/>
          </p:cNvSpPr>
          <p:nvPr>
            <p:ph type="title"/>
          </p:nvPr>
        </p:nvSpPr>
        <p:spPr>
          <a:xfrm>
            <a:off x="629709" y="343091"/>
            <a:ext cx="2949575" cy="1199864"/>
          </a:xfrm>
        </p:spPr>
        <p:txBody>
          <a:bodyPr anchor="b"/>
          <a:lstStyle>
            <a:lvl1pPr>
              <a:defRPr sz="192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E6BAC37-0A0E-4298-83EB-8CF178D7D3A4}"/>
              </a:ext>
            </a:extLst>
          </p:cNvPr>
          <p:cNvSpPr>
            <a:spLocks noGrp="1"/>
          </p:cNvSpPr>
          <p:nvPr>
            <p:ph idx="1"/>
          </p:nvPr>
        </p:nvSpPr>
        <p:spPr>
          <a:xfrm>
            <a:off x="3887259" y="740504"/>
            <a:ext cx="4629150" cy="3654867"/>
          </a:xfrm>
          <a:prstGeom prst="rect">
            <a:avLst/>
          </a:prstGeom>
        </p:spPr>
        <p:txBody>
          <a:bodyPr/>
          <a:lstStyle>
            <a:lvl1pPr>
              <a:defRPr sz="1921"/>
            </a:lvl1pPr>
            <a:lvl2pPr>
              <a:defRPr sz="1681"/>
            </a:lvl2pPr>
            <a:lvl3pPr>
              <a:defRPr sz="1441"/>
            </a:lvl3pPr>
            <a:lvl4pPr>
              <a:defRPr sz="1201"/>
            </a:lvl4pPr>
            <a:lvl5pPr>
              <a:defRPr sz="1201"/>
            </a:lvl5pPr>
            <a:lvl6pPr>
              <a:defRPr sz="1201"/>
            </a:lvl6pPr>
            <a:lvl7pPr>
              <a:defRPr sz="1201"/>
            </a:lvl7pPr>
            <a:lvl8pPr>
              <a:defRPr sz="1201"/>
            </a:lvl8pPr>
            <a:lvl9pPr>
              <a:defRPr sz="12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F72CC62-ACB3-42F6-950E-3F4D205B0BEA}"/>
              </a:ext>
            </a:extLst>
          </p:cNvPr>
          <p:cNvSpPr>
            <a:spLocks noGrp="1"/>
          </p:cNvSpPr>
          <p:nvPr>
            <p:ph type="body" sz="half" idx="2"/>
          </p:nvPr>
        </p:nvSpPr>
        <p:spPr>
          <a:xfrm>
            <a:off x="629709" y="1542955"/>
            <a:ext cx="2949575" cy="2859088"/>
          </a:xfrm>
          <a:prstGeom prst="rect">
            <a:avLst/>
          </a:prstGeom>
        </p:spPr>
        <p:txBody>
          <a:bodyPr/>
          <a:lstStyle>
            <a:lvl1pPr marL="0" indent="0">
              <a:buNone/>
              <a:defRPr sz="960"/>
            </a:lvl1pPr>
            <a:lvl2pPr marL="274457" indent="0">
              <a:buNone/>
              <a:defRPr sz="840"/>
            </a:lvl2pPr>
            <a:lvl3pPr marL="548914" indent="0">
              <a:buNone/>
              <a:defRPr sz="720"/>
            </a:lvl3pPr>
            <a:lvl4pPr marL="823371" indent="0">
              <a:buNone/>
              <a:defRPr sz="600"/>
            </a:lvl4pPr>
            <a:lvl5pPr marL="1097829" indent="0">
              <a:buNone/>
              <a:defRPr sz="600"/>
            </a:lvl5pPr>
            <a:lvl6pPr marL="1372286" indent="0">
              <a:buNone/>
              <a:defRPr sz="600"/>
            </a:lvl6pPr>
            <a:lvl7pPr marL="1646743" indent="0">
              <a:buNone/>
              <a:defRPr sz="600"/>
            </a:lvl7pPr>
            <a:lvl8pPr marL="1921200" indent="0">
              <a:buNone/>
              <a:defRPr sz="600"/>
            </a:lvl8pPr>
            <a:lvl9pPr marL="2195657" indent="0">
              <a:buNone/>
              <a:defRPr sz="600"/>
            </a:lvl9pPr>
          </a:lstStyle>
          <a:p>
            <a:pPr lvl="0"/>
            <a:r>
              <a:rPr lang="en-US"/>
              <a:t>Edit Master text styles</a:t>
            </a:r>
          </a:p>
        </p:txBody>
      </p:sp>
    </p:spTree>
    <p:extLst>
      <p:ext uri="{BB962C8B-B14F-4D97-AF65-F5344CB8AC3E}">
        <p14:creationId xmlns:p14="http://schemas.microsoft.com/office/powerpoint/2010/main" xmlns="" val="1228224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399D68-8B40-40A0-9F7C-CAF0BE73E8FD}"/>
              </a:ext>
            </a:extLst>
          </p:cNvPr>
          <p:cNvSpPr>
            <a:spLocks noGrp="1"/>
          </p:cNvSpPr>
          <p:nvPr>
            <p:ph type="title"/>
          </p:nvPr>
        </p:nvSpPr>
        <p:spPr>
          <a:xfrm>
            <a:off x="629709" y="343091"/>
            <a:ext cx="2949575" cy="1199864"/>
          </a:xfrm>
        </p:spPr>
        <p:txBody>
          <a:bodyPr anchor="b"/>
          <a:lstStyle>
            <a:lvl1pPr>
              <a:defRPr sz="1921"/>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6F46459-995D-4E79-AFD8-B9C2F6DABCEE}"/>
              </a:ext>
            </a:extLst>
          </p:cNvPr>
          <p:cNvSpPr>
            <a:spLocks noGrp="1"/>
          </p:cNvSpPr>
          <p:nvPr>
            <p:ph type="pic" idx="1"/>
          </p:nvPr>
        </p:nvSpPr>
        <p:spPr>
          <a:xfrm>
            <a:off x="3887259" y="740504"/>
            <a:ext cx="4629150" cy="3654867"/>
          </a:xfrm>
          <a:prstGeom prst="rect">
            <a:avLst/>
          </a:prstGeom>
        </p:spPr>
        <p:txBody>
          <a:bodyPr/>
          <a:lstStyle>
            <a:lvl1pPr marL="0" indent="0">
              <a:buNone/>
              <a:defRPr sz="1921"/>
            </a:lvl1pPr>
            <a:lvl2pPr marL="274457" indent="0">
              <a:buNone/>
              <a:defRPr sz="1681"/>
            </a:lvl2pPr>
            <a:lvl3pPr marL="548914" indent="0">
              <a:buNone/>
              <a:defRPr sz="1441"/>
            </a:lvl3pPr>
            <a:lvl4pPr marL="823371" indent="0">
              <a:buNone/>
              <a:defRPr sz="1201"/>
            </a:lvl4pPr>
            <a:lvl5pPr marL="1097829" indent="0">
              <a:buNone/>
              <a:defRPr sz="1201"/>
            </a:lvl5pPr>
            <a:lvl6pPr marL="1372286" indent="0">
              <a:buNone/>
              <a:defRPr sz="1201"/>
            </a:lvl6pPr>
            <a:lvl7pPr marL="1646743" indent="0">
              <a:buNone/>
              <a:defRPr sz="1201"/>
            </a:lvl7pPr>
            <a:lvl8pPr marL="1921200" indent="0">
              <a:buNone/>
              <a:defRPr sz="1201"/>
            </a:lvl8pPr>
            <a:lvl9pPr marL="2195657" indent="0">
              <a:buNone/>
              <a:defRPr sz="1201"/>
            </a:lvl9pPr>
          </a:lstStyle>
          <a:p>
            <a:endParaRPr lang="en-GB"/>
          </a:p>
        </p:txBody>
      </p:sp>
      <p:sp>
        <p:nvSpPr>
          <p:cNvPr id="4" name="Text Placeholder 3">
            <a:extLst>
              <a:ext uri="{FF2B5EF4-FFF2-40B4-BE49-F238E27FC236}">
                <a16:creationId xmlns:a16="http://schemas.microsoft.com/office/drawing/2014/main" xmlns="" id="{71DCF694-59CC-49BD-9E54-E4E5817CC051}"/>
              </a:ext>
            </a:extLst>
          </p:cNvPr>
          <p:cNvSpPr>
            <a:spLocks noGrp="1"/>
          </p:cNvSpPr>
          <p:nvPr>
            <p:ph type="body" sz="half" idx="2"/>
          </p:nvPr>
        </p:nvSpPr>
        <p:spPr>
          <a:xfrm>
            <a:off x="629709" y="1542955"/>
            <a:ext cx="2949575" cy="2859088"/>
          </a:xfrm>
          <a:prstGeom prst="rect">
            <a:avLst/>
          </a:prstGeom>
        </p:spPr>
        <p:txBody>
          <a:bodyPr/>
          <a:lstStyle>
            <a:lvl1pPr marL="0" indent="0">
              <a:buNone/>
              <a:defRPr sz="960"/>
            </a:lvl1pPr>
            <a:lvl2pPr marL="274457" indent="0">
              <a:buNone/>
              <a:defRPr sz="840"/>
            </a:lvl2pPr>
            <a:lvl3pPr marL="548914" indent="0">
              <a:buNone/>
              <a:defRPr sz="720"/>
            </a:lvl3pPr>
            <a:lvl4pPr marL="823371" indent="0">
              <a:buNone/>
              <a:defRPr sz="600"/>
            </a:lvl4pPr>
            <a:lvl5pPr marL="1097829" indent="0">
              <a:buNone/>
              <a:defRPr sz="600"/>
            </a:lvl5pPr>
            <a:lvl6pPr marL="1372286" indent="0">
              <a:buNone/>
              <a:defRPr sz="600"/>
            </a:lvl6pPr>
            <a:lvl7pPr marL="1646743" indent="0">
              <a:buNone/>
              <a:defRPr sz="600"/>
            </a:lvl7pPr>
            <a:lvl8pPr marL="1921200" indent="0">
              <a:buNone/>
              <a:defRPr sz="600"/>
            </a:lvl8pPr>
            <a:lvl9pPr marL="2195657" indent="0">
              <a:buNone/>
              <a:defRPr sz="600"/>
            </a:lvl9pPr>
          </a:lstStyle>
          <a:p>
            <a:pPr lvl="0"/>
            <a:r>
              <a:rPr lang="en-US"/>
              <a:t>Edit Master text styles</a:t>
            </a:r>
          </a:p>
        </p:txBody>
      </p:sp>
    </p:spTree>
    <p:extLst>
      <p:ext uri="{BB962C8B-B14F-4D97-AF65-F5344CB8AC3E}">
        <p14:creationId xmlns:p14="http://schemas.microsoft.com/office/powerpoint/2010/main" xmlns="" val="3568267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BF5816-0026-4466-827C-AD54ADB3A9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BC2D434-F223-4246-9DC1-373668E883C6}"/>
              </a:ext>
            </a:extLst>
          </p:cNvPr>
          <p:cNvSpPr>
            <a:spLocks noGrp="1"/>
          </p:cNvSpPr>
          <p:nvPr>
            <p:ph type="body" orient="vert" idx="1"/>
          </p:nvPr>
        </p:nvSpPr>
        <p:spPr>
          <a:xfrm>
            <a:off x="480000" y="1296720"/>
            <a:ext cx="8160000" cy="25934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68447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88CE624-1742-45FD-80D4-4A9AA26BD723}"/>
              </a:ext>
            </a:extLst>
          </p:cNvPr>
          <p:cNvSpPr>
            <a:spLocks noGrp="1"/>
          </p:cNvSpPr>
          <p:nvPr>
            <p:ph type="title" orient="vert"/>
          </p:nvPr>
        </p:nvSpPr>
        <p:spPr>
          <a:xfrm>
            <a:off x="6600825" y="432675"/>
            <a:ext cx="2039408" cy="3457591"/>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6213838-C5DD-40AC-8F78-F6C37DDEAE25}"/>
              </a:ext>
            </a:extLst>
          </p:cNvPr>
          <p:cNvSpPr>
            <a:spLocks noGrp="1"/>
          </p:cNvSpPr>
          <p:nvPr>
            <p:ph type="body" orient="vert" idx="1"/>
          </p:nvPr>
        </p:nvSpPr>
        <p:spPr>
          <a:xfrm>
            <a:off x="480484" y="432675"/>
            <a:ext cx="6018742" cy="345759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1766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2" name="Footer Placeholder 1"/>
          <p:cNvSpPr>
            <a:spLocks noGrp="1"/>
          </p:cNvSpPr>
          <p:nvPr>
            <p:ph type="ftr" sz="quarter" idx="16"/>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xmlns="" val="2970139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xmlns="" val="1515187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FFFFFF"/>
                </a:solidFill>
                <a:effectLst/>
                <a:uLnTx/>
                <a:uFillTx/>
                <a:latin typeface="Arial"/>
                <a:cs typeface="Arial"/>
                <a:sym typeface="Arial"/>
              </a:rPr>
              <a:t>Working together </a:t>
            </a:r>
            <a:br>
              <a:rPr kumimoji="0" sz="800" b="0" i="0" u="none" strike="noStrike" kern="0" cap="none" spc="0" normalizeH="0" baseline="0" noProof="0">
                <a:ln>
                  <a:noFill/>
                </a:ln>
                <a:solidFill>
                  <a:srgbClr val="FFFFFF"/>
                </a:solidFill>
                <a:effectLst/>
                <a:uLnTx/>
                <a:uFillTx/>
                <a:latin typeface="Arial"/>
                <a:cs typeface="Arial"/>
                <a:sym typeface="Arial"/>
              </a:rPr>
            </a:br>
            <a:r>
              <a:rPr kumimoji="0" sz="800" b="0" i="0" u="none" strike="noStrike" kern="0" cap="none" spc="0" normalizeH="0" baseline="0" noProof="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xmlns="" val="158205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 snow squall stable/stability </a:t>
            </a:r>
            <a:r>
              <a:rPr lang="en-GB" err="1"/>
              <a:t>stratiform</a:t>
            </a:r>
            <a:r>
              <a:rPr lang="en-GB"/>
              <a:t> summation layer amount sun pillar </a:t>
            </a:r>
            <a:r>
              <a:rPr lang="en-GB" err="1"/>
              <a:t>updraught</a:t>
            </a:r>
            <a:r>
              <a:rPr lang="en-GB"/>
              <a: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xmlns="" val="3876503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Tree>
    <p:extLst>
      <p:ext uri="{BB962C8B-B14F-4D97-AF65-F5344CB8AC3E}">
        <p14:creationId xmlns:p14="http://schemas.microsoft.com/office/powerpoint/2010/main" xmlns="" val="135340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2.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image" Target="../media/image14.png"/><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13.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image" Target="../media/image12.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a:t>Edit Master text styles</a:t>
            </a:r>
          </a:p>
          <a:p>
            <a:pPr lvl="1"/>
            <a:r>
              <a:rPr lang="en-US"/>
              <a:t>Second level</a:t>
            </a:r>
          </a:p>
          <a:p>
            <a:pPr lvl="5"/>
            <a:r>
              <a:rPr lang="en-US"/>
              <a:t>Third level</a:t>
            </a:r>
          </a:p>
          <a:p>
            <a:pPr lvl="6"/>
            <a:r>
              <a:rPr lang="en-US"/>
              <a:t>Fourth level</a:t>
            </a:r>
          </a:p>
          <a:p>
            <a:pPr lvl="7"/>
            <a:r>
              <a:rPr lang="en-US"/>
              <a:t>Fifth level</a:t>
            </a:r>
            <a:endParaRPr lang="en-GB"/>
          </a:p>
        </p:txBody>
      </p:sp>
    </p:spTree>
    <p:extLst>
      <p:ext uri="{BB962C8B-B14F-4D97-AF65-F5344CB8AC3E}">
        <p14:creationId xmlns:p14="http://schemas.microsoft.com/office/powerpoint/2010/main" xmlns=""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xmlns="">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7DEC0C5-8D67-46F6-93B4-3278550B90F1}"/>
              </a:ext>
            </a:extLst>
          </p:cNvPr>
          <p:cNvSpPr txBox="1">
            <a:spLocks noGrp="1"/>
          </p:cNvSpPr>
          <p:nvPr>
            <p:ph type="title"/>
          </p:nvPr>
        </p:nvSpPr>
        <p:spPr>
          <a:xfrm>
            <a:off x="467784" y="410756"/>
            <a:ext cx="8208433" cy="432240"/>
          </a:xfrm>
          <a:prstGeom prst="rect">
            <a:avLst/>
          </a:prstGeom>
          <a:noFill/>
          <a:ln>
            <a:noFill/>
          </a:ln>
        </p:spPr>
        <p:txBody>
          <a:bodyPr lIns="0" tIns="0" rIns="0" bIns="0" anchor="ctr"/>
          <a:lstStyle/>
          <a:p>
            <a:endParaRPr lang="en-GB"/>
          </a:p>
        </p:txBody>
      </p:sp>
      <p:pic>
        <p:nvPicPr>
          <p:cNvPr id="7" name="Picture 6">
            <a:extLst>
              <a:ext uri="{FF2B5EF4-FFF2-40B4-BE49-F238E27FC236}">
                <a16:creationId xmlns:a16="http://schemas.microsoft.com/office/drawing/2014/main" xmlns="" id="{1DE2024F-C034-4BA9-A482-8D273EECF7B7}"/>
              </a:ext>
            </a:extLst>
          </p:cNvPr>
          <p:cNvPicPr>
            <a:picLocks noChangeAspect="1"/>
          </p:cNvPicPr>
          <p:nvPr/>
        </p:nvPicPr>
        <p:blipFill>
          <a:blip r:embed="rId22" cstate="print">
            <a:lum/>
            <a:alphaModFix/>
          </a:blip>
          <a:srcRect/>
          <a:stretch>
            <a:fillRect/>
          </a:stretch>
        </p:blipFill>
        <p:spPr>
          <a:xfrm>
            <a:off x="8325577" y="4511221"/>
            <a:ext cx="350640" cy="443046"/>
          </a:xfrm>
          <a:prstGeom prst="rect">
            <a:avLst/>
          </a:prstGeom>
          <a:noFill/>
          <a:ln>
            <a:noFill/>
          </a:ln>
        </p:spPr>
      </p:pic>
      <p:pic>
        <p:nvPicPr>
          <p:cNvPr id="9" name="Picture 8">
            <a:extLst>
              <a:ext uri="{FF2B5EF4-FFF2-40B4-BE49-F238E27FC236}">
                <a16:creationId xmlns:a16="http://schemas.microsoft.com/office/drawing/2014/main" xmlns="" id="{7AA626DF-0DE0-4134-936F-D7E21843D478}"/>
              </a:ext>
            </a:extLst>
          </p:cNvPr>
          <p:cNvPicPr>
            <a:picLocks noChangeAspect="1"/>
          </p:cNvPicPr>
          <p:nvPr userDrawn="1"/>
        </p:nvPicPr>
        <p:blipFill>
          <a:blip r:embed="rId23" cstate="print">
            <a:extLst>
              <a:ext uri="{28A0092B-C50C-407E-A947-70E740481C1C}">
                <a14:useLocalDpi xmlns:a14="http://schemas.microsoft.com/office/drawing/2010/main" xmlns="" val="0"/>
              </a:ext>
            </a:extLst>
          </a:blip>
          <a:stretch>
            <a:fillRect/>
          </a:stretch>
        </p:blipFill>
        <p:spPr>
          <a:xfrm>
            <a:off x="8242300" y="0"/>
            <a:ext cx="901700" cy="1275153"/>
          </a:xfrm>
          <a:prstGeom prst="rect">
            <a:avLst/>
          </a:prstGeom>
        </p:spPr>
      </p:pic>
      <p:pic>
        <p:nvPicPr>
          <p:cNvPr id="11" name="Picture 10">
            <a:extLst>
              <a:ext uri="{FF2B5EF4-FFF2-40B4-BE49-F238E27FC236}">
                <a16:creationId xmlns:a16="http://schemas.microsoft.com/office/drawing/2014/main" xmlns="" id="{478376CC-2E5A-4DDF-B244-66028E8E99C2}"/>
              </a:ext>
            </a:extLst>
          </p:cNvPr>
          <p:cNvPicPr>
            <a:picLocks noChangeAspect="1"/>
          </p:cNvPicPr>
          <p:nvPr userDrawn="1"/>
        </p:nvPicPr>
        <p:blipFill>
          <a:blip r:embed="rId24" cstate="print">
            <a:extLst>
              <a:ext uri="{28A0092B-C50C-407E-A947-70E740481C1C}">
                <a14:useLocalDpi xmlns:a14="http://schemas.microsoft.com/office/drawing/2010/main" xmlns="" val="0"/>
              </a:ext>
            </a:extLst>
          </a:blip>
          <a:stretch>
            <a:fillRect/>
          </a:stretch>
        </p:blipFill>
        <p:spPr>
          <a:xfrm>
            <a:off x="0" y="4508783"/>
            <a:ext cx="450850" cy="634718"/>
          </a:xfrm>
          <a:prstGeom prst="rect">
            <a:avLst/>
          </a:prstGeom>
        </p:spPr>
      </p:pic>
      <p:pic>
        <p:nvPicPr>
          <p:cNvPr id="17" name="Picture 16">
            <a:extLst>
              <a:ext uri="{FF2B5EF4-FFF2-40B4-BE49-F238E27FC236}">
                <a16:creationId xmlns:a16="http://schemas.microsoft.com/office/drawing/2014/main" xmlns="" id="{5E3328E9-64B9-4F88-95C3-FFEE7E847FF8}"/>
              </a:ext>
            </a:extLst>
          </p:cNvPr>
          <p:cNvPicPr>
            <a:picLocks noChangeAspect="1"/>
          </p:cNvPicPr>
          <p:nvPr userDrawn="1"/>
        </p:nvPicPr>
        <p:blipFill>
          <a:blip r:embed="rId25" cstate="print">
            <a:extLst>
              <a:ext uri="{28A0092B-C50C-407E-A947-70E740481C1C}">
                <a14:useLocalDpi xmlns:a14="http://schemas.microsoft.com/office/drawing/2010/main" xmlns="" val="0"/>
              </a:ext>
            </a:extLst>
          </a:blip>
          <a:stretch>
            <a:fillRect/>
          </a:stretch>
        </p:blipFill>
        <p:spPr>
          <a:xfrm>
            <a:off x="467783" y="4261714"/>
            <a:ext cx="1872193" cy="692553"/>
          </a:xfrm>
          <a:prstGeom prst="rect">
            <a:avLst/>
          </a:prstGeom>
        </p:spPr>
      </p:pic>
    </p:spTree>
    <p:extLst>
      <p:ext uri="{BB962C8B-B14F-4D97-AF65-F5344CB8AC3E}">
        <p14:creationId xmlns:p14="http://schemas.microsoft.com/office/powerpoint/2010/main" xmlns="" val="31507445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txStyles>
    <p:titleStyle>
      <a:lvl1pPr algn="l" rtl="0" hangingPunct="0">
        <a:tabLst/>
        <a:defRPr lang="en-GB" sz="3242" b="0" i="0" u="none" strike="noStrike" kern="1200">
          <a:ln>
            <a:noFill/>
          </a:ln>
          <a:solidFill>
            <a:schemeClr val="bg2">
              <a:lumMod val="75000"/>
            </a:schemeClr>
          </a:solidFill>
          <a:latin typeface="Century Gothic" panose="020B0502020202020204" pitchFamily="34" charset="0"/>
          <a:ea typeface="SimSun" pitchFamily="2"/>
        </a:defRPr>
      </a:lvl1pPr>
    </p:titleStyle>
    <p:bodyStyle>
      <a:lvl1pPr lvl="0" algn="l" rtl="0" hangingPunct="0">
        <a:spcBef>
          <a:spcPts val="0"/>
        </a:spcBef>
        <a:spcAft>
          <a:spcPts val="851"/>
        </a:spcAft>
        <a:buClr>
          <a:srgbClr val="FF950E"/>
        </a:buClr>
        <a:buSzPct val="45000"/>
        <a:buFont typeface="StarSymbol"/>
        <a:buChar char=""/>
        <a:tabLst/>
        <a:defRPr lang="en-GB" sz="1921" b="0" i="0" u="none" strike="noStrike" kern="1200">
          <a:ln>
            <a:noFill/>
          </a:ln>
          <a:latin typeface="Arial" pitchFamily="18"/>
          <a:ea typeface="SimSun" pitchFamily="2"/>
          <a:cs typeface="Lucida Sans" pitchFamily="2"/>
        </a:defRPr>
      </a:lvl1pPr>
      <a:lvl2pPr lvl="1" algn="l" rtl="0" hangingPunct="0">
        <a:spcBef>
          <a:spcPts val="0"/>
        </a:spcBef>
        <a:spcAft>
          <a:spcPts val="851"/>
        </a:spcAft>
        <a:buClr>
          <a:srgbClr val="FF950E"/>
        </a:buClr>
        <a:buSzPct val="45000"/>
        <a:buFont typeface="StarSymbol"/>
        <a:buChar char=""/>
        <a:tabLst/>
        <a:defRPr lang="en-GB" sz="1921" b="0" i="0" u="none" strike="noStrike" kern="1200">
          <a:ln>
            <a:noFill/>
          </a:ln>
          <a:latin typeface="Arial" pitchFamily="18"/>
          <a:ea typeface="SimSun" pitchFamily="2"/>
          <a:cs typeface="Lucida Sans" pitchFamily="2"/>
        </a:defRPr>
      </a:lvl2pPr>
      <a:lvl3pPr lvl="2" algn="l" rtl="0" hangingPunct="0">
        <a:spcBef>
          <a:spcPts val="0"/>
        </a:spcBef>
        <a:spcAft>
          <a:spcPts val="851"/>
        </a:spcAft>
        <a:buClr>
          <a:srgbClr val="FF950E"/>
        </a:buClr>
        <a:buSzPct val="45000"/>
        <a:buFont typeface="StarSymbol"/>
        <a:buChar char=""/>
        <a:tabLst/>
        <a:defRPr lang="en-GB" sz="1921" b="0" i="0" u="none" strike="noStrike" kern="1200">
          <a:ln>
            <a:noFill/>
          </a:ln>
          <a:latin typeface="Arial" pitchFamily="18"/>
          <a:ea typeface="SimSun" pitchFamily="2"/>
          <a:cs typeface="Lucida Sans" pitchFamily="2"/>
        </a:defRPr>
      </a:lvl3pPr>
      <a:lvl4pPr lvl="3" algn="l" rtl="0" hangingPunct="0">
        <a:spcBef>
          <a:spcPts val="0"/>
        </a:spcBef>
        <a:spcAft>
          <a:spcPts val="851"/>
        </a:spcAft>
        <a:buClr>
          <a:srgbClr val="FF950E"/>
        </a:buClr>
        <a:buSzPct val="45000"/>
        <a:buFont typeface="StarSymbol"/>
        <a:buChar char=""/>
        <a:tabLst/>
        <a:defRPr lang="en-GB" sz="1921" b="0" i="0" u="none" strike="noStrike" kern="1200">
          <a:ln>
            <a:noFill/>
          </a:ln>
          <a:latin typeface="Arial" pitchFamily="18"/>
          <a:ea typeface="SimSun" pitchFamily="2"/>
          <a:cs typeface="Lucida Sans" pitchFamily="2"/>
        </a:defRPr>
      </a:lvl4pPr>
      <a:lvl5pPr lvl="4" algn="l" rtl="0" hangingPunct="0">
        <a:spcBef>
          <a:spcPts val="0"/>
        </a:spcBef>
        <a:spcAft>
          <a:spcPts val="851"/>
        </a:spcAft>
        <a:buClr>
          <a:srgbClr val="FF950E"/>
        </a:buClr>
        <a:buSzPct val="45000"/>
        <a:buFont typeface="StarSymbol"/>
        <a:buChar char=""/>
        <a:tabLst/>
        <a:defRPr lang="en-GB" sz="1921" b="0" i="0" u="none" strike="noStrike" kern="1200">
          <a:ln>
            <a:noFill/>
          </a:ln>
          <a:latin typeface="Arial" pitchFamily="18"/>
          <a:ea typeface="SimSun" pitchFamily="2"/>
          <a:cs typeface="Lucida Sans" pitchFamily="2"/>
        </a:defRPr>
      </a:lvl5pPr>
      <a:lvl6pPr lvl="5" algn="l" rtl="0" hangingPunct="0">
        <a:spcBef>
          <a:spcPts val="0"/>
        </a:spcBef>
        <a:spcAft>
          <a:spcPts val="851"/>
        </a:spcAft>
        <a:buClr>
          <a:srgbClr val="FF950E"/>
        </a:buClr>
        <a:buSzPct val="45000"/>
        <a:buFont typeface="StarSymbol"/>
        <a:buChar char=""/>
        <a:tabLst/>
        <a:defRPr lang="en-GB" sz="1921" b="0" i="0" u="none" strike="noStrike" kern="1200">
          <a:ln>
            <a:noFill/>
          </a:ln>
          <a:latin typeface="Arial" pitchFamily="18"/>
          <a:ea typeface="SimSun" pitchFamily="2"/>
          <a:cs typeface="Lucida Sans" pitchFamily="2"/>
        </a:defRPr>
      </a:lvl6pPr>
      <a:lvl7pPr lvl="6" algn="l" rtl="0" hangingPunct="0">
        <a:spcBef>
          <a:spcPts val="0"/>
        </a:spcBef>
        <a:spcAft>
          <a:spcPts val="851"/>
        </a:spcAft>
        <a:buClr>
          <a:srgbClr val="FF950E"/>
        </a:buClr>
        <a:buSzPct val="45000"/>
        <a:buFont typeface="StarSymbol"/>
        <a:buChar char=""/>
        <a:tabLst/>
        <a:defRPr lang="en-GB" sz="1921" b="0" i="0" u="none" strike="noStrike" kern="1200">
          <a:ln>
            <a:noFill/>
          </a:ln>
          <a:latin typeface="Arial" pitchFamily="18"/>
          <a:ea typeface="SimSun" pitchFamily="2"/>
          <a:cs typeface="Lucida Sans" pitchFamily="2"/>
        </a:defRPr>
      </a:lvl7pPr>
      <a:lvl8pPr lvl="7" algn="l" rtl="0" hangingPunct="0">
        <a:spcBef>
          <a:spcPts val="0"/>
        </a:spcBef>
        <a:spcAft>
          <a:spcPts val="851"/>
        </a:spcAft>
        <a:buClr>
          <a:srgbClr val="FF950E"/>
        </a:buClr>
        <a:buSzPct val="45000"/>
        <a:buFont typeface="StarSymbol"/>
        <a:buChar char=""/>
        <a:tabLst/>
        <a:defRPr lang="en-GB" sz="1921" b="0" i="0" u="none" strike="noStrike" kern="1200">
          <a:ln>
            <a:noFill/>
          </a:ln>
          <a:latin typeface="Arial" pitchFamily="18"/>
          <a:ea typeface="SimSun" pitchFamily="2"/>
          <a:cs typeface="Lucida Sans" pitchFamily="2"/>
        </a:defRPr>
      </a:lvl8pPr>
      <a:lvl9pPr lvl="8" algn="l" rtl="0" hangingPunct="0">
        <a:spcBef>
          <a:spcPts val="0"/>
        </a:spcBef>
        <a:spcAft>
          <a:spcPts val="851"/>
        </a:spcAft>
        <a:buClr>
          <a:srgbClr val="FF950E"/>
        </a:buClr>
        <a:buSzPct val="45000"/>
        <a:buFont typeface="StarSymbol"/>
        <a:buChar char=""/>
        <a:tabLst/>
        <a:defRPr lang="en-GB" sz="1921" b="0" i="0" u="none" strike="noStrike" kern="1200">
          <a:ln>
            <a:noFill/>
          </a:ln>
          <a:latin typeface="Arial" pitchFamily="18"/>
          <a:ea typeface="SimSun" pitchFamily="2"/>
          <a:cs typeface="Lucida Sans" pitchFamily="2"/>
        </a:defRPr>
      </a:lvl9pPr>
    </p:bodyStyle>
    <p:otherStyle>
      <a:defPPr>
        <a:defRPr lang="en-US"/>
      </a:defPPr>
      <a:lvl1pPr marL="0" algn="l" defTabSz="548914" rtl="0" eaLnBrk="1" latinLnBrk="0" hangingPunct="1">
        <a:defRPr sz="1081" kern="1200">
          <a:solidFill>
            <a:schemeClr val="tx1"/>
          </a:solidFill>
          <a:latin typeface="+mn-lt"/>
          <a:ea typeface="+mn-ea"/>
          <a:cs typeface="+mn-cs"/>
        </a:defRPr>
      </a:lvl1pPr>
      <a:lvl2pPr marL="274457" algn="l" defTabSz="548914" rtl="0" eaLnBrk="1" latinLnBrk="0" hangingPunct="1">
        <a:defRPr sz="1081" kern="1200">
          <a:solidFill>
            <a:schemeClr val="tx1"/>
          </a:solidFill>
          <a:latin typeface="+mn-lt"/>
          <a:ea typeface="+mn-ea"/>
          <a:cs typeface="+mn-cs"/>
        </a:defRPr>
      </a:lvl2pPr>
      <a:lvl3pPr marL="548914" algn="l" defTabSz="548914" rtl="0" eaLnBrk="1" latinLnBrk="0" hangingPunct="1">
        <a:defRPr sz="1081" kern="1200">
          <a:solidFill>
            <a:schemeClr val="tx1"/>
          </a:solidFill>
          <a:latin typeface="+mn-lt"/>
          <a:ea typeface="+mn-ea"/>
          <a:cs typeface="+mn-cs"/>
        </a:defRPr>
      </a:lvl3pPr>
      <a:lvl4pPr marL="823371" algn="l" defTabSz="548914" rtl="0" eaLnBrk="1" latinLnBrk="0" hangingPunct="1">
        <a:defRPr sz="1081" kern="1200">
          <a:solidFill>
            <a:schemeClr val="tx1"/>
          </a:solidFill>
          <a:latin typeface="+mn-lt"/>
          <a:ea typeface="+mn-ea"/>
          <a:cs typeface="+mn-cs"/>
        </a:defRPr>
      </a:lvl4pPr>
      <a:lvl5pPr marL="1097829" algn="l" defTabSz="548914" rtl="0" eaLnBrk="1" latinLnBrk="0" hangingPunct="1">
        <a:defRPr sz="1081" kern="1200">
          <a:solidFill>
            <a:schemeClr val="tx1"/>
          </a:solidFill>
          <a:latin typeface="+mn-lt"/>
          <a:ea typeface="+mn-ea"/>
          <a:cs typeface="+mn-cs"/>
        </a:defRPr>
      </a:lvl5pPr>
      <a:lvl6pPr marL="1372286" algn="l" defTabSz="548914" rtl="0" eaLnBrk="1" latinLnBrk="0" hangingPunct="1">
        <a:defRPr sz="1081" kern="1200">
          <a:solidFill>
            <a:schemeClr val="tx1"/>
          </a:solidFill>
          <a:latin typeface="+mn-lt"/>
          <a:ea typeface="+mn-ea"/>
          <a:cs typeface="+mn-cs"/>
        </a:defRPr>
      </a:lvl6pPr>
      <a:lvl7pPr marL="1646743" algn="l" defTabSz="548914" rtl="0" eaLnBrk="1" latinLnBrk="0" hangingPunct="1">
        <a:defRPr sz="1081" kern="1200">
          <a:solidFill>
            <a:schemeClr val="tx1"/>
          </a:solidFill>
          <a:latin typeface="+mn-lt"/>
          <a:ea typeface="+mn-ea"/>
          <a:cs typeface="+mn-cs"/>
        </a:defRPr>
      </a:lvl7pPr>
      <a:lvl8pPr marL="1921200" algn="l" defTabSz="548914" rtl="0" eaLnBrk="1" latinLnBrk="0" hangingPunct="1">
        <a:defRPr sz="1081" kern="1200">
          <a:solidFill>
            <a:schemeClr val="tx1"/>
          </a:solidFill>
          <a:latin typeface="+mn-lt"/>
          <a:ea typeface="+mn-ea"/>
          <a:cs typeface="+mn-cs"/>
        </a:defRPr>
      </a:lvl8pPr>
      <a:lvl9pPr marL="2195657" algn="l" defTabSz="548914" rtl="0" eaLnBrk="1" latinLnBrk="0" hangingPunct="1">
        <a:defRPr sz="1081"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42">
          <p15:clr>
            <a:srgbClr val="F26B43"/>
          </p15:clr>
        </p15:guide>
        <p15:guide id="2" pos="8198">
          <p15:clr>
            <a:srgbClr val="F26B43"/>
          </p15:clr>
        </p15:guide>
        <p15:guide id="3" orient="horz" pos="431">
          <p15:clr>
            <a:srgbClr val="F26B43"/>
          </p15:clr>
        </p15:guide>
        <p15:guide id="4" orient="horz" pos="884">
          <p15:clr>
            <a:srgbClr val="F26B43"/>
          </p15:clr>
        </p15:guide>
        <p15:guide id="5" orient="horz" pos="4014">
          <p15:clr>
            <a:srgbClr val="F26B43"/>
          </p15:clr>
        </p15:guide>
        <p15:guide id="6" orient="horz" pos="1338">
          <p15:clr>
            <a:srgbClr val="F26B43"/>
          </p15:clr>
        </p15:guide>
        <p15:guide id="7" pos="4207">
          <p15:clr>
            <a:srgbClr val="F26B43"/>
          </p15:clr>
        </p15:guide>
        <p15:guide id="8" pos="4433">
          <p15:clr>
            <a:srgbClr val="F26B43"/>
          </p15:clr>
        </p15:guide>
        <p15:guide id="9" pos="2438">
          <p15:clr>
            <a:srgbClr val="F26B43"/>
          </p15:clr>
        </p15:guide>
        <p15:guide id="10" pos="2211">
          <p15:clr>
            <a:srgbClr val="F26B43"/>
          </p15:clr>
        </p15:guide>
        <p15:guide id="11" pos="6202">
          <p15:clr>
            <a:srgbClr val="F26B43"/>
          </p15:clr>
        </p15:guide>
        <p15:guide id="12" pos="6429">
          <p15:clr>
            <a:srgbClr val="F26B43"/>
          </p15:clr>
        </p15:guide>
        <p15:guide id="13" orient="horz" pos="2789">
          <p15:clr>
            <a:srgbClr val="F26B43"/>
          </p15:clr>
        </p15:guide>
        <p15:guide id="14" orient="horz" pos="2562">
          <p15:clr>
            <a:srgbClr val="F26B43"/>
          </p15:clr>
        </p15:guide>
        <p15:guide id="15" orient="horz" pos="2313">
          <p15:clr>
            <a:srgbClr val="F26B43"/>
          </p15:clr>
        </p15:guide>
        <p15:guide id="16" orient="horz" pos="2086">
          <p15:clr>
            <a:srgbClr val="F26B43"/>
          </p15:clr>
        </p15:guide>
        <p15:guide id="17" orient="horz" pos="3288">
          <p15:clr>
            <a:srgbClr val="F26B43"/>
          </p15:clr>
        </p15:guide>
        <p15:guide id="18" orient="horz" pos="30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hyperlink" Target="mailto:tom.james@metoffice.gov.uk"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hyperlink" Target="mailto:WISER@metoffice.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0CE0788-3EEA-49A7-B34D-FCD4A732A350}"/>
              </a:ext>
            </a:extLst>
          </p:cNvPr>
          <p:cNvPicPr>
            <a:picLocks noChangeAspect="1"/>
          </p:cNvPicPr>
          <p:nvPr/>
        </p:nvPicPr>
        <p:blipFill>
          <a:blip r:embed="rId3" cstate="print"/>
          <a:stretch>
            <a:fillRect/>
          </a:stretch>
        </p:blipFill>
        <p:spPr>
          <a:xfrm>
            <a:off x="4920417" y="-8449"/>
            <a:ext cx="4223583" cy="5142230"/>
          </a:xfrm>
          <a:prstGeom prst="rect">
            <a:avLst/>
          </a:prstGeom>
        </p:spPr>
      </p:pic>
      <p:sp>
        <p:nvSpPr>
          <p:cNvPr id="2" name="Title 1">
            <a:extLst>
              <a:ext uri="{FF2B5EF4-FFF2-40B4-BE49-F238E27FC236}">
                <a16:creationId xmlns:a16="http://schemas.microsoft.com/office/drawing/2014/main" xmlns="" id="{323014CA-78A2-4596-BB26-4EFFC290F970}"/>
              </a:ext>
            </a:extLst>
          </p:cNvPr>
          <p:cNvSpPr>
            <a:spLocks noGrp="1"/>
          </p:cNvSpPr>
          <p:nvPr>
            <p:ph type="title"/>
          </p:nvPr>
        </p:nvSpPr>
        <p:spPr>
          <a:xfrm>
            <a:off x="773225" y="720490"/>
            <a:ext cx="3165201" cy="2124874"/>
          </a:xfrm>
        </p:spPr>
        <p:txBody>
          <a:bodyPr/>
          <a:lstStyle/>
          <a:p>
            <a:r>
              <a:rPr lang="en-GB" sz="3602" b="1">
                <a:solidFill>
                  <a:schemeClr val="bg1"/>
                </a:solidFill>
              </a:rPr>
              <a:t>WISER</a:t>
            </a:r>
            <a:r>
              <a:rPr lang="en-GB">
                <a:solidFill>
                  <a:schemeClr val="bg1"/>
                </a:solidFill>
              </a:rPr>
              <a:t> </a:t>
            </a:r>
            <a:br>
              <a:rPr lang="en-GB">
                <a:solidFill>
                  <a:schemeClr val="bg1"/>
                </a:solidFill>
              </a:rPr>
            </a:br>
            <a:r>
              <a:rPr lang="en-GB" sz="1441">
                <a:solidFill>
                  <a:schemeClr val="bg1"/>
                </a:solidFill>
              </a:rPr>
              <a:t/>
            </a:r>
            <a:br>
              <a:rPr lang="en-GB" sz="1441">
                <a:solidFill>
                  <a:schemeClr val="bg1"/>
                </a:solidFill>
              </a:rPr>
            </a:br>
            <a:r>
              <a:rPr lang="en-GB" sz="2641">
                <a:solidFill>
                  <a:schemeClr val="bg1"/>
                </a:solidFill>
              </a:rPr>
              <a:t>Weather and Climate Information Services for Africa</a:t>
            </a:r>
            <a:endParaRPr lang="en-GB">
              <a:solidFill>
                <a:schemeClr val="bg1"/>
              </a:solidFill>
            </a:endParaRPr>
          </a:p>
        </p:txBody>
      </p:sp>
    </p:spTree>
    <p:extLst>
      <p:ext uri="{BB962C8B-B14F-4D97-AF65-F5344CB8AC3E}">
        <p14:creationId xmlns:p14="http://schemas.microsoft.com/office/powerpoint/2010/main" xmlns="" val="317915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98F0E7-2A1C-4635-9D09-3E3140153A87}"/>
              </a:ext>
            </a:extLst>
          </p:cNvPr>
          <p:cNvPicPr>
            <a:picLocks noChangeAspect="1"/>
          </p:cNvPicPr>
          <p:nvPr/>
        </p:nvPicPr>
        <p:blipFill>
          <a:blip r:embed="rId3" cstate="print"/>
          <a:stretch>
            <a:fillRect/>
          </a:stretch>
        </p:blipFill>
        <p:spPr>
          <a:xfrm>
            <a:off x="4724288" y="-2"/>
            <a:ext cx="4419712" cy="5147111"/>
          </a:xfrm>
          <a:prstGeom prst="rect">
            <a:avLst/>
          </a:prstGeom>
        </p:spPr>
      </p:pic>
      <p:sp>
        <p:nvSpPr>
          <p:cNvPr id="5" name="Rectangle 4">
            <a:extLst>
              <a:ext uri="{FF2B5EF4-FFF2-40B4-BE49-F238E27FC236}">
                <a16:creationId xmlns:a16="http://schemas.microsoft.com/office/drawing/2014/main" xmlns="" id="{08DA5D98-265B-4A05-94B9-99360AF5E46F}"/>
              </a:ext>
            </a:extLst>
          </p:cNvPr>
          <p:cNvSpPr/>
          <p:nvPr/>
        </p:nvSpPr>
        <p:spPr>
          <a:xfrm>
            <a:off x="4785570" y="3972226"/>
            <a:ext cx="1426045" cy="1171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914"/>
            <a:endParaRPr lang="en-GB" sz="1081">
              <a:solidFill>
                <a:srgbClr val="FFFFFF"/>
              </a:solidFill>
              <a:latin typeface="Calibri" panose="020F0502020204030204"/>
            </a:endParaRPr>
          </a:p>
        </p:txBody>
      </p:sp>
      <p:sp>
        <p:nvSpPr>
          <p:cNvPr id="6" name="Title 1">
            <a:extLst>
              <a:ext uri="{FF2B5EF4-FFF2-40B4-BE49-F238E27FC236}">
                <a16:creationId xmlns:a16="http://schemas.microsoft.com/office/drawing/2014/main" xmlns="" id="{6650C4E0-DF15-441F-BC1B-82150CC2CF0A}"/>
              </a:ext>
            </a:extLst>
          </p:cNvPr>
          <p:cNvSpPr txBox="1">
            <a:spLocks/>
          </p:cNvSpPr>
          <p:nvPr/>
        </p:nvSpPr>
        <p:spPr>
          <a:xfrm>
            <a:off x="367283" y="1037638"/>
            <a:ext cx="3795860" cy="2138450"/>
          </a:xfrm>
          <a:prstGeom prst="rect">
            <a:avLst/>
          </a:prstGeom>
          <a:noFill/>
          <a:ln>
            <a:noFill/>
          </a:ln>
        </p:spPr>
        <p:txBody>
          <a:bodyPr vert="horz" lIns="54894" tIns="27447" rIns="54894" bIns="27447" rtlCol="0" anchor="b">
            <a:normAutofit/>
          </a:bodyPr>
          <a:lstStyle>
            <a:lvl1pPr algn="l" rtl="0" hangingPunct="0">
              <a:tabLst/>
              <a:defRPr lang="en-GB" sz="5400" b="0" i="0" u="none" strike="noStrike" kern="1200">
                <a:ln>
                  <a:noFill/>
                </a:ln>
                <a:solidFill>
                  <a:schemeClr val="tx1"/>
                </a:solidFill>
                <a:latin typeface="Arial" panose="020B0604020202020204" pitchFamily="34" charset="0"/>
                <a:ea typeface="SimSun" pitchFamily="2"/>
                <a:cs typeface="Arial" panose="020B0604020202020204" pitchFamily="34" charset="0"/>
              </a:defRPr>
            </a:lvl1pPr>
          </a:lstStyle>
          <a:p>
            <a:pPr defTabSz="548914" hangingPunct="1">
              <a:lnSpc>
                <a:spcPct val="90000"/>
              </a:lnSpc>
              <a:spcBef>
                <a:spcPct val="0"/>
              </a:spcBef>
            </a:pPr>
            <a:r>
              <a:rPr lang="en-US" sz="3600" dirty="0">
                <a:solidFill>
                  <a:srgbClr val="FFFFFF"/>
                </a:solidFill>
              </a:rPr>
              <a:t>WISER Projects:</a:t>
            </a:r>
          </a:p>
          <a:p>
            <a:pPr defTabSz="548914" hangingPunct="1">
              <a:lnSpc>
                <a:spcPct val="90000"/>
              </a:lnSpc>
              <a:spcBef>
                <a:spcPct val="0"/>
              </a:spcBef>
            </a:pPr>
            <a:r>
              <a:rPr lang="en-US" sz="960" dirty="0">
                <a:solidFill>
                  <a:srgbClr val="FFFFFF"/>
                </a:solidFill>
              </a:rPr>
              <a:t/>
            </a:r>
            <a:br>
              <a:rPr lang="en-US" sz="960" dirty="0">
                <a:solidFill>
                  <a:srgbClr val="FFFFFF"/>
                </a:solidFill>
              </a:rPr>
            </a:br>
            <a:r>
              <a:rPr lang="en-US" sz="1201" dirty="0">
                <a:solidFill>
                  <a:srgbClr val="FFFFFF"/>
                </a:solidFill>
              </a:rPr>
              <a:t/>
            </a:r>
            <a:br>
              <a:rPr lang="en-US" sz="1201" dirty="0">
                <a:solidFill>
                  <a:srgbClr val="FFFFFF"/>
                </a:solidFill>
              </a:rPr>
            </a:br>
            <a:r>
              <a:rPr lang="en-US" sz="2800" dirty="0">
                <a:solidFill>
                  <a:srgbClr val="FFFFFF"/>
                </a:solidFill>
              </a:rPr>
              <a:t>Pilot (2016-18)  </a:t>
            </a:r>
            <a:br>
              <a:rPr lang="en-US" sz="2800" dirty="0">
                <a:solidFill>
                  <a:srgbClr val="FFFFFF"/>
                </a:solidFill>
              </a:rPr>
            </a:br>
            <a:r>
              <a:rPr lang="en-US" sz="2800" dirty="0">
                <a:solidFill>
                  <a:srgbClr val="FFFFFF"/>
                </a:solidFill>
              </a:rPr>
              <a:t>Phase 2 (2017-2021)</a:t>
            </a:r>
            <a:endParaRPr lang="en-US" sz="2641" dirty="0">
              <a:solidFill>
                <a:srgbClr val="FFFFFF"/>
              </a:solidFill>
            </a:endParaRPr>
          </a:p>
        </p:txBody>
      </p:sp>
    </p:spTree>
    <p:extLst>
      <p:ext uri="{BB962C8B-B14F-4D97-AF65-F5344CB8AC3E}">
        <p14:creationId xmlns:p14="http://schemas.microsoft.com/office/powerpoint/2010/main" xmlns="" val="416223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35B3EFE-EA89-40EE-A557-1310766A1FE9}"/>
              </a:ext>
            </a:extLst>
          </p:cNvPr>
          <p:cNvSpPr>
            <a:spLocks noGrp="1"/>
          </p:cNvSpPr>
          <p:nvPr>
            <p:ph type="title"/>
          </p:nvPr>
        </p:nvSpPr>
        <p:spPr/>
        <p:txBody>
          <a:bodyPr/>
          <a:lstStyle/>
          <a:p>
            <a:pPr defTabSz="914400"/>
            <a:r>
              <a:rPr lang="en-GB" b="1" dirty="0"/>
              <a:t>WISER Phase 2: Preliminary Insights</a:t>
            </a:r>
          </a:p>
        </p:txBody>
      </p:sp>
      <p:sp>
        <p:nvSpPr>
          <p:cNvPr id="2" name="Rectangle 1">
            <a:extLst>
              <a:ext uri="{FF2B5EF4-FFF2-40B4-BE49-F238E27FC236}">
                <a16:creationId xmlns:a16="http://schemas.microsoft.com/office/drawing/2014/main" xmlns="" id="{5A6209B2-08F3-4F1E-A179-125805D4CE8D}"/>
              </a:ext>
            </a:extLst>
          </p:cNvPr>
          <p:cNvSpPr/>
          <p:nvPr/>
        </p:nvSpPr>
        <p:spPr>
          <a:xfrm>
            <a:off x="371856" y="976023"/>
            <a:ext cx="7674864" cy="2862322"/>
          </a:xfrm>
          <a:prstGeom prst="rect">
            <a:avLst/>
          </a:prstGeom>
        </p:spPr>
        <p:txBody>
          <a:bodyPr wrap="square">
            <a:spAutoFit/>
          </a:bodyPr>
          <a:lstStyle/>
          <a:p>
            <a:r>
              <a:rPr lang="en-GB" sz="2000" b="1" u="sng" dirty="0">
                <a:solidFill>
                  <a:schemeClr val="accent2"/>
                </a:solidFill>
                <a:latin typeface="Arial" panose="020B0604020202020204" pitchFamily="34" charset="0"/>
                <a:cs typeface="Arial" panose="020B0604020202020204" pitchFamily="34" charset="0"/>
              </a:rPr>
              <a:t>Access to Improved WCIS</a:t>
            </a:r>
          </a:p>
          <a:p>
            <a:endParaRPr lang="en-GB" sz="2000" u="sng" dirty="0">
              <a:solidFill>
                <a:schemeClr val="bg1"/>
              </a:solidFill>
              <a:latin typeface="Arial" panose="020B0604020202020204" pitchFamily="34" charset="0"/>
              <a:cs typeface="Arial" panose="020B0604020202020204" pitchFamily="34" charset="0"/>
            </a:endParaRPr>
          </a:p>
          <a:p>
            <a:pPr marL="342900" indent="-342900">
              <a:buClr>
                <a:schemeClr val="accent2"/>
              </a:buClr>
              <a:buFont typeface="Wingdings" panose="05000000000000000000" pitchFamily="2" charset="2"/>
              <a:buChar char="§"/>
            </a:pPr>
            <a:r>
              <a:rPr lang="en-GB" sz="2000" dirty="0">
                <a:solidFill>
                  <a:schemeClr val="bg1"/>
                </a:solidFill>
                <a:latin typeface="Arial" panose="020B0604020202020204" pitchFamily="34" charset="0"/>
                <a:cs typeface="Arial" panose="020B0604020202020204" pitchFamily="34" charset="0"/>
              </a:rPr>
              <a:t>Current analysis suggests </a:t>
            </a:r>
            <a:r>
              <a:rPr lang="en-GB" sz="2000" b="1" dirty="0">
                <a:solidFill>
                  <a:schemeClr val="accent2"/>
                </a:solidFill>
                <a:latin typeface="Arial" panose="020B0604020202020204" pitchFamily="34" charset="0"/>
                <a:cs typeface="Arial" panose="020B0604020202020204" pitchFamily="34" charset="0"/>
              </a:rPr>
              <a:t>2.7M households </a:t>
            </a:r>
            <a:r>
              <a:rPr lang="en-GB" sz="2000" dirty="0">
                <a:solidFill>
                  <a:schemeClr val="bg1"/>
                </a:solidFill>
                <a:latin typeface="Arial" panose="020B0604020202020204" pitchFamily="34" charset="0"/>
                <a:cs typeface="Arial" panose="020B0604020202020204" pitchFamily="34" charset="0"/>
              </a:rPr>
              <a:t>with improved access.</a:t>
            </a:r>
          </a:p>
          <a:p>
            <a:pPr marL="342900" indent="-342900">
              <a:buClr>
                <a:schemeClr val="accent2"/>
              </a:buClr>
              <a:buFont typeface="Wingdings" panose="05000000000000000000" pitchFamily="2" charset="2"/>
              <a:buChar char="§"/>
            </a:pPr>
            <a:endParaRPr lang="en-GB" sz="2000" u="sng" dirty="0">
              <a:solidFill>
                <a:schemeClr val="bg1"/>
              </a:solidFill>
              <a:latin typeface="Arial" panose="020B0604020202020204" pitchFamily="34" charset="0"/>
              <a:cs typeface="Arial" panose="020B0604020202020204" pitchFamily="34" charset="0"/>
            </a:endParaRPr>
          </a:p>
          <a:p>
            <a:r>
              <a:rPr lang="en-GB" sz="2000" b="1" u="sng" dirty="0">
                <a:solidFill>
                  <a:schemeClr val="accent2"/>
                </a:solidFill>
                <a:latin typeface="Arial" panose="020B0604020202020204" pitchFamily="34" charset="0"/>
                <a:cs typeface="Arial" panose="020B0604020202020204" pitchFamily="34" charset="0"/>
              </a:rPr>
              <a:t>Using Improved WCIS</a:t>
            </a:r>
          </a:p>
          <a:p>
            <a:endParaRPr lang="en-GB" sz="2000" u="sng" dirty="0">
              <a:solidFill>
                <a:schemeClr val="bg1"/>
              </a:solidFill>
              <a:latin typeface="Arial" panose="020B0604020202020204" pitchFamily="34" charset="0"/>
              <a:cs typeface="Arial" panose="020B0604020202020204" pitchFamily="34" charset="0"/>
            </a:endParaRPr>
          </a:p>
          <a:p>
            <a:pPr marL="342900" indent="-342900">
              <a:buClr>
                <a:schemeClr val="accent2"/>
              </a:buClr>
              <a:buFont typeface="Wingdings" panose="05000000000000000000" pitchFamily="2" charset="2"/>
              <a:buChar char="§"/>
            </a:pPr>
            <a:r>
              <a:rPr lang="en-GB" sz="2000" dirty="0">
                <a:solidFill>
                  <a:schemeClr val="bg1"/>
                </a:solidFill>
                <a:latin typeface="Arial" panose="020B0604020202020204" pitchFamily="34" charset="0"/>
                <a:cs typeface="Arial" panose="020B0604020202020204" pitchFamily="34" charset="0"/>
              </a:rPr>
              <a:t>Current analysis suggests </a:t>
            </a:r>
            <a:r>
              <a:rPr lang="en-GB" sz="2000" b="1" dirty="0">
                <a:solidFill>
                  <a:schemeClr val="accent2"/>
                </a:solidFill>
                <a:latin typeface="Arial" panose="020B0604020202020204" pitchFamily="34" charset="0"/>
                <a:cs typeface="Arial" panose="020B0604020202020204" pitchFamily="34" charset="0"/>
              </a:rPr>
              <a:t>400K households</a:t>
            </a:r>
            <a:r>
              <a:rPr lang="en-GB" sz="2000" dirty="0">
                <a:solidFill>
                  <a:schemeClr val="accent2"/>
                </a:solidFill>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rPr>
              <a:t>actually using improved WCIS</a:t>
            </a:r>
          </a:p>
        </p:txBody>
      </p:sp>
    </p:spTree>
    <p:extLst>
      <p:ext uri="{BB962C8B-B14F-4D97-AF65-F5344CB8AC3E}">
        <p14:creationId xmlns:p14="http://schemas.microsoft.com/office/powerpoint/2010/main" xmlns="" val="1263745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6209B2-08F3-4F1E-A179-125805D4CE8D}"/>
              </a:ext>
            </a:extLst>
          </p:cNvPr>
          <p:cNvSpPr/>
          <p:nvPr/>
        </p:nvSpPr>
        <p:spPr>
          <a:xfrm>
            <a:off x="381843" y="1294477"/>
            <a:ext cx="7674864" cy="2554545"/>
          </a:xfrm>
          <a:prstGeom prst="rect">
            <a:avLst/>
          </a:prstGeom>
        </p:spPr>
        <p:txBody>
          <a:bodyPr wrap="square">
            <a:spAutoFit/>
          </a:bodyPr>
          <a:lstStyle/>
          <a:p>
            <a:r>
              <a:rPr lang="en-GB" sz="2000" b="1" dirty="0">
                <a:solidFill>
                  <a:schemeClr val="bg1"/>
                </a:solidFill>
                <a:latin typeface="Arial" panose="020B0604020202020204" pitchFamily="34" charset="0"/>
                <a:cs typeface="Arial" panose="020B0604020202020204" pitchFamily="34" charset="0"/>
              </a:rPr>
              <a:t>People with Resilience Improved: </a:t>
            </a:r>
            <a:r>
              <a:rPr lang="en-GB" sz="2000" b="1" dirty="0">
                <a:solidFill>
                  <a:schemeClr val="accent2"/>
                </a:solidFill>
                <a:latin typeface="Arial" panose="020B0604020202020204" pitchFamily="34" charset="0"/>
                <a:cs typeface="Arial" panose="020B0604020202020204" pitchFamily="34" charset="0"/>
              </a:rPr>
              <a:t>Target 14M </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a:solidFill>
                  <a:schemeClr val="accent2"/>
                </a:solidFill>
                <a:latin typeface="Arial" panose="020B0604020202020204" pitchFamily="34" charset="0"/>
                <a:cs typeface="Arial" panose="020B0604020202020204" pitchFamily="34" charset="0"/>
              </a:rPr>
              <a:t>Avoided Losses:</a:t>
            </a:r>
            <a:r>
              <a:rPr lang="en-GB" sz="2000" b="1" dirty="0">
                <a:solidFill>
                  <a:schemeClr val="bg1"/>
                </a:solidFill>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rPr>
              <a:t>Target</a:t>
            </a:r>
            <a:r>
              <a:rPr lang="en-GB" sz="2000" dirty="0">
                <a:solidFill>
                  <a:schemeClr val="accent2"/>
                </a:solidFill>
                <a:latin typeface="Arial" panose="020B0604020202020204" pitchFamily="34" charset="0"/>
                <a:cs typeface="Arial" panose="020B0604020202020204" pitchFamily="34" charset="0"/>
              </a:rPr>
              <a:t> </a:t>
            </a:r>
            <a:r>
              <a:rPr lang="en-GB" sz="2000" b="1" dirty="0">
                <a:solidFill>
                  <a:schemeClr val="accent2"/>
                </a:solidFill>
                <a:latin typeface="Arial" panose="020B0604020202020204" pitchFamily="34" charset="0"/>
                <a:cs typeface="Arial" panose="020B0604020202020204" pitchFamily="34" charset="0"/>
              </a:rPr>
              <a:t>£190M</a:t>
            </a:r>
            <a:r>
              <a:rPr lang="en-GB" sz="2000" dirty="0">
                <a:solidFill>
                  <a:schemeClr val="accent2"/>
                </a:solidFill>
                <a:latin typeface="Arial" panose="020B0604020202020204" pitchFamily="34" charset="0"/>
                <a:cs typeface="Arial" panose="020B0604020202020204" pitchFamily="34" charset="0"/>
              </a:rPr>
              <a:t>  / </a:t>
            </a:r>
            <a:r>
              <a:rPr lang="en-GB" sz="2000" dirty="0">
                <a:solidFill>
                  <a:schemeClr val="bg1"/>
                </a:solidFill>
                <a:latin typeface="Arial" panose="020B0604020202020204" pitchFamily="34" charset="0"/>
                <a:cs typeface="Arial" panose="020B0604020202020204" pitchFamily="34" charset="0"/>
              </a:rPr>
              <a:t>Current</a:t>
            </a:r>
            <a:r>
              <a:rPr lang="en-GB" sz="2000" dirty="0">
                <a:solidFill>
                  <a:schemeClr val="accent2"/>
                </a:solidFill>
                <a:latin typeface="Arial" panose="020B0604020202020204" pitchFamily="34" charset="0"/>
                <a:cs typeface="Arial" panose="020B0604020202020204" pitchFamily="34" charset="0"/>
              </a:rPr>
              <a:t> </a:t>
            </a:r>
            <a:r>
              <a:rPr lang="en-GB" sz="2000" b="1" dirty="0">
                <a:solidFill>
                  <a:schemeClr val="accent2"/>
                </a:solidFill>
                <a:latin typeface="Arial" panose="020B0604020202020204" pitchFamily="34" charset="0"/>
                <a:cs typeface="Arial" panose="020B0604020202020204" pitchFamily="34" charset="0"/>
              </a:rPr>
              <a:t>£120M</a:t>
            </a:r>
            <a:r>
              <a:rPr lang="en-GB" sz="2000" dirty="0">
                <a:solidFill>
                  <a:schemeClr val="bg1"/>
                </a:solidFill>
                <a:latin typeface="Arial" panose="020B0604020202020204" pitchFamily="34" charset="0"/>
                <a:cs typeface="Arial" panose="020B0604020202020204" pitchFamily="34" charset="0"/>
              </a:rPr>
              <a:t>*</a:t>
            </a:r>
            <a:r>
              <a:rPr lang="en-GB" sz="2000" dirty="0">
                <a:solidFill>
                  <a:schemeClr val="accent2"/>
                </a:solidFill>
                <a:latin typeface="Arial" panose="020B0604020202020204" pitchFamily="34" charset="0"/>
                <a:cs typeface="Arial" panose="020B0604020202020204" pitchFamily="34" charset="0"/>
              </a:rPr>
              <a:t> </a:t>
            </a:r>
            <a:endParaRPr lang="en-GB" sz="2000" b="1" dirty="0">
              <a:solidFill>
                <a:schemeClr val="accent2"/>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*only 50% of projects analysed so far</a:t>
            </a:r>
          </a:p>
          <a:p>
            <a:pPr marL="342900" indent="-342900">
              <a:buFont typeface="Arial" panose="020B0604020202020204" pitchFamily="34" charset="0"/>
              <a:buChar char="•"/>
            </a:pPr>
            <a:endParaRPr lang="en-GB" sz="2000" dirty="0">
              <a:solidFill>
                <a:schemeClr val="bg1"/>
              </a:solidFill>
              <a:latin typeface="Arial" panose="020B0604020202020204" pitchFamily="34" charset="0"/>
              <a:cs typeface="Arial" panose="020B0604020202020204" pitchFamily="34" charset="0"/>
            </a:endParaRPr>
          </a:p>
          <a:p>
            <a:r>
              <a:rPr lang="en-GB" sz="2000" b="1" dirty="0">
                <a:solidFill>
                  <a:schemeClr val="accent2"/>
                </a:solidFill>
                <a:latin typeface="Arial" panose="020B0604020202020204" pitchFamily="34" charset="0"/>
                <a:cs typeface="Arial" panose="020B0604020202020204" pitchFamily="34" charset="0"/>
              </a:rPr>
              <a:t>Estimated Socio-Economic Benefits</a:t>
            </a:r>
          </a:p>
          <a:p>
            <a:pPr marL="342900" indent="-342900">
              <a:buClr>
                <a:schemeClr val="accent2"/>
              </a:buClr>
              <a:buFont typeface="Wingdings" panose="05000000000000000000" pitchFamily="2" charset="2"/>
              <a:buChar char="§"/>
            </a:pPr>
            <a:r>
              <a:rPr lang="en-GB" sz="2000" dirty="0">
                <a:solidFill>
                  <a:schemeClr val="bg1"/>
                </a:solidFill>
                <a:latin typeface="Arial" panose="020B0604020202020204" pitchFamily="34" charset="0"/>
                <a:cs typeface="Arial" panose="020B0604020202020204" pitchFamily="34" charset="0"/>
              </a:rPr>
              <a:t>HIGHWAY: </a:t>
            </a:r>
            <a:r>
              <a:rPr lang="en-GB" sz="2000" b="1" dirty="0">
                <a:solidFill>
                  <a:schemeClr val="accent2"/>
                </a:solidFill>
                <a:latin typeface="Arial" panose="020B0604020202020204" pitchFamily="34" charset="0"/>
                <a:cs typeface="Arial" panose="020B0604020202020204" pitchFamily="34" charset="0"/>
              </a:rPr>
              <a:t>£76M </a:t>
            </a:r>
            <a:r>
              <a:rPr lang="en-GB" sz="2000" dirty="0">
                <a:solidFill>
                  <a:schemeClr val="bg1"/>
                </a:solidFill>
                <a:latin typeface="Arial" panose="020B0604020202020204" pitchFamily="34" charset="0"/>
                <a:cs typeface="Arial" panose="020B0604020202020204" pitchFamily="34" charset="0"/>
              </a:rPr>
              <a:t>over 10yrs.</a:t>
            </a:r>
            <a:r>
              <a:rPr lang="en-GB" sz="2000" dirty="0">
                <a:solidFill>
                  <a:schemeClr val="accent2"/>
                </a:solidFill>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rPr>
              <a:t>Saving</a:t>
            </a:r>
            <a:r>
              <a:rPr lang="en-GB" sz="2000" dirty="0">
                <a:solidFill>
                  <a:schemeClr val="accent2"/>
                </a:solidFill>
                <a:latin typeface="Arial" panose="020B0604020202020204" pitchFamily="34" charset="0"/>
                <a:cs typeface="Arial" panose="020B0604020202020204" pitchFamily="34" charset="0"/>
              </a:rPr>
              <a:t> </a:t>
            </a:r>
            <a:r>
              <a:rPr lang="en-GB" sz="2000" b="1" dirty="0">
                <a:solidFill>
                  <a:schemeClr val="accent2"/>
                </a:solidFill>
                <a:latin typeface="Arial" panose="020B0604020202020204" pitchFamily="34" charset="0"/>
                <a:cs typeface="Arial" panose="020B0604020202020204" pitchFamily="34" charset="0"/>
              </a:rPr>
              <a:t>312 lives </a:t>
            </a:r>
            <a:r>
              <a:rPr lang="en-GB" sz="2000" dirty="0">
                <a:solidFill>
                  <a:schemeClr val="bg1"/>
                </a:solidFill>
                <a:latin typeface="Arial" panose="020B0604020202020204" pitchFamily="34" charset="0"/>
                <a:cs typeface="Arial" panose="020B0604020202020204" pitchFamily="34" charset="0"/>
              </a:rPr>
              <a:t>p/a</a:t>
            </a:r>
          </a:p>
          <a:p>
            <a:pPr marL="342900" indent="-342900">
              <a:buClr>
                <a:schemeClr val="accent2"/>
              </a:buClr>
              <a:buFont typeface="Wingdings" panose="05000000000000000000" pitchFamily="2" charset="2"/>
              <a:buChar char="§"/>
            </a:pPr>
            <a:r>
              <a:rPr lang="en-GB" sz="2000" dirty="0">
                <a:solidFill>
                  <a:schemeClr val="bg1"/>
                </a:solidFill>
                <a:latin typeface="Arial" panose="020B0604020202020204" pitchFamily="34" charset="0"/>
                <a:cs typeface="Arial" panose="020B0604020202020204" pitchFamily="34" charset="0"/>
              </a:rPr>
              <a:t>Strengthening WCIS Uganda: </a:t>
            </a:r>
            <a:r>
              <a:rPr lang="en-GB" sz="2000" b="1" dirty="0">
                <a:solidFill>
                  <a:schemeClr val="accent2"/>
                </a:solidFill>
                <a:latin typeface="Arial" panose="020B0604020202020204" pitchFamily="34" charset="0"/>
                <a:cs typeface="Arial" panose="020B0604020202020204" pitchFamily="34" charset="0"/>
              </a:rPr>
              <a:t>£24M </a:t>
            </a:r>
            <a:r>
              <a:rPr lang="en-GB" sz="2000" dirty="0">
                <a:solidFill>
                  <a:schemeClr val="bg1"/>
                </a:solidFill>
                <a:latin typeface="Arial" panose="020B0604020202020204" pitchFamily="34" charset="0"/>
                <a:cs typeface="Arial" panose="020B0604020202020204" pitchFamily="34" charset="0"/>
              </a:rPr>
              <a:t>over 10yrs</a:t>
            </a:r>
          </a:p>
        </p:txBody>
      </p:sp>
      <p:sp>
        <p:nvSpPr>
          <p:cNvPr id="3" name="Title 2">
            <a:extLst>
              <a:ext uri="{FF2B5EF4-FFF2-40B4-BE49-F238E27FC236}">
                <a16:creationId xmlns:a16="http://schemas.microsoft.com/office/drawing/2014/main" xmlns="" id="{135B3EFE-EA89-40EE-A557-1310766A1FE9}"/>
              </a:ext>
            </a:extLst>
          </p:cNvPr>
          <p:cNvSpPr>
            <a:spLocks noGrp="1"/>
          </p:cNvSpPr>
          <p:nvPr>
            <p:ph type="title"/>
          </p:nvPr>
        </p:nvSpPr>
        <p:spPr/>
        <p:txBody>
          <a:bodyPr/>
          <a:lstStyle/>
          <a:p>
            <a:pPr defTabSz="914400"/>
            <a:r>
              <a:rPr lang="en-GB" b="1" dirty="0"/>
              <a:t>WISER Phase 2: Preliminary Insights</a:t>
            </a:r>
          </a:p>
        </p:txBody>
      </p:sp>
    </p:spTree>
    <p:extLst>
      <p:ext uri="{BB962C8B-B14F-4D97-AF65-F5344CB8AC3E}">
        <p14:creationId xmlns:p14="http://schemas.microsoft.com/office/powerpoint/2010/main" xmlns="" val="3761209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35B3EFE-EA89-40EE-A557-1310766A1FE9}"/>
              </a:ext>
            </a:extLst>
          </p:cNvPr>
          <p:cNvSpPr>
            <a:spLocks noGrp="1"/>
          </p:cNvSpPr>
          <p:nvPr>
            <p:ph type="title"/>
          </p:nvPr>
        </p:nvSpPr>
        <p:spPr/>
        <p:txBody>
          <a:bodyPr/>
          <a:lstStyle/>
          <a:p>
            <a:pPr defTabSz="914400"/>
            <a:r>
              <a:rPr lang="en-GB" b="1" dirty="0">
                <a:latin typeface="Arial" panose="020B0604020202020204" pitchFamily="34" charset="0"/>
                <a:cs typeface="Arial" panose="020B0604020202020204" pitchFamily="34" charset="0"/>
              </a:rPr>
              <a:t>WISER Phase 2: Next Steps</a:t>
            </a:r>
          </a:p>
        </p:txBody>
      </p:sp>
      <p:sp>
        <p:nvSpPr>
          <p:cNvPr id="2" name="Rectangle 1">
            <a:extLst>
              <a:ext uri="{FF2B5EF4-FFF2-40B4-BE49-F238E27FC236}">
                <a16:creationId xmlns:a16="http://schemas.microsoft.com/office/drawing/2014/main" xmlns="" id="{5A6209B2-08F3-4F1E-A179-125805D4CE8D}"/>
              </a:ext>
            </a:extLst>
          </p:cNvPr>
          <p:cNvSpPr/>
          <p:nvPr/>
        </p:nvSpPr>
        <p:spPr>
          <a:xfrm>
            <a:off x="435109" y="1183287"/>
            <a:ext cx="7674864" cy="2246769"/>
          </a:xfrm>
          <a:prstGeom prst="rect">
            <a:avLst/>
          </a:prstGeom>
        </p:spPr>
        <p:txBody>
          <a:bodyPr wrap="square">
            <a:spAutoFit/>
          </a:bodyPr>
          <a:lstStyle/>
          <a:p>
            <a:pPr defTabSz="914400"/>
            <a:r>
              <a:rPr lang="en-GB" sz="2000" b="1" dirty="0">
                <a:solidFill>
                  <a:schemeClr val="accent2"/>
                </a:solidFill>
                <a:latin typeface="Arial" panose="020B0604020202020204" pitchFamily="34" charset="0"/>
                <a:cs typeface="Arial" panose="020B0604020202020204" pitchFamily="34" charset="0"/>
              </a:rPr>
              <a:t>Learning</a:t>
            </a:r>
            <a:r>
              <a:rPr lang="en-GB" sz="2000" b="1" dirty="0">
                <a:solidFill>
                  <a:srgbClr val="00B050"/>
                </a:solidFill>
                <a:latin typeface="Arial" panose="020B0604020202020204" pitchFamily="34" charset="0"/>
                <a:cs typeface="Arial" panose="020B0604020202020204" pitchFamily="34" charset="0"/>
              </a:rPr>
              <a:t> </a:t>
            </a:r>
          </a:p>
          <a:p>
            <a:pPr marL="457200" indent="-457200" defTabSz="914400">
              <a:buClr>
                <a:schemeClr val="accent2"/>
              </a:buClr>
              <a:buFont typeface="Wingdings" panose="05000000000000000000" pitchFamily="2" charset="2"/>
              <a:buChar char="§"/>
            </a:pPr>
            <a:r>
              <a:rPr lang="en-GB" sz="2000" dirty="0">
                <a:solidFill>
                  <a:schemeClr val="bg1"/>
                </a:solidFill>
                <a:latin typeface="Arial" panose="020B0604020202020204" pitchFamily="34" charset="0"/>
                <a:cs typeface="Arial" panose="020B0604020202020204" pitchFamily="34" charset="0"/>
              </a:rPr>
              <a:t>Summarise learning at Programme Level</a:t>
            </a:r>
          </a:p>
          <a:p>
            <a:pPr marL="457200" indent="-457200" defTabSz="914400">
              <a:buClr>
                <a:schemeClr val="accent2"/>
              </a:buClr>
              <a:buFont typeface="Wingdings" panose="05000000000000000000" pitchFamily="2" charset="2"/>
              <a:buChar char="§"/>
            </a:pPr>
            <a:r>
              <a:rPr lang="en-GB" sz="2000" dirty="0">
                <a:solidFill>
                  <a:schemeClr val="bg1"/>
                </a:solidFill>
                <a:latin typeface="Arial" panose="020B0604020202020204" pitchFamily="34" charset="0"/>
                <a:cs typeface="Arial" panose="020B0604020202020204" pitchFamily="34" charset="0"/>
              </a:rPr>
              <a:t>WISER Learning Event with Projects in April</a:t>
            </a:r>
          </a:p>
          <a:p>
            <a:pPr defTabSz="914400"/>
            <a:endParaRPr lang="en-GB" sz="2000" dirty="0">
              <a:solidFill>
                <a:schemeClr val="bg1"/>
              </a:solidFill>
              <a:latin typeface="Arial" panose="020B0604020202020204" pitchFamily="34" charset="0"/>
              <a:cs typeface="Arial" panose="020B0604020202020204" pitchFamily="34" charset="0"/>
            </a:endParaRPr>
          </a:p>
          <a:p>
            <a:pPr defTabSz="914400"/>
            <a:endParaRPr lang="en-GB" sz="2000" b="1" dirty="0">
              <a:solidFill>
                <a:schemeClr val="accent2"/>
              </a:solidFill>
              <a:latin typeface="Arial" panose="020B0604020202020204" pitchFamily="34" charset="0"/>
              <a:cs typeface="Arial" panose="020B0604020202020204" pitchFamily="34" charset="0"/>
            </a:endParaRPr>
          </a:p>
          <a:p>
            <a:pPr defTabSz="914400"/>
            <a:r>
              <a:rPr lang="en-GB" sz="2000" b="1" dirty="0">
                <a:solidFill>
                  <a:schemeClr val="accent2"/>
                </a:solidFill>
                <a:latin typeface="Arial" panose="020B0604020202020204" pitchFamily="34" charset="0"/>
                <a:cs typeface="Arial" panose="020B0604020202020204" pitchFamily="34" charset="0"/>
              </a:rPr>
              <a:t>WISER GHACOF Side Events this Afternoon</a:t>
            </a:r>
          </a:p>
          <a:p>
            <a:pPr defTabSz="914400"/>
            <a:endParaRPr lang="en-GB" sz="2000" dirty="0"/>
          </a:p>
        </p:txBody>
      </p:sp>
    </p:spTree>
    <p:extLst>
      <p:ext uri="{BB962C8B-B14F-4D97-AF65-F5344CB8AC3E}">
        <p14:creationId xmlns:p14="http://schemas.microsoft.com/office/powerpoint/2010/main" xmlns="" val="2989637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35B3EFE-EA89-40EE-A557-1310766A1FE9}"/>
              </a:ext>
            </a:extLst>
          </p:cNvPr>
          <p:cNvSpPr>
            <a:spLocks noGrp="1"/>
          </p:cNvSpPr>
          <p:nvPr>
            <p:ph type="title"/>
          </p:nvPr>
        </p:nvSpPr>
        <p:spPr/>
        <p:txBody>
          <a:bodyPr/>
          <a:lstStyle/>
          <a:p>
            <a:pPr defTabSz="914400"/>
            <a:r>
              <a:rPr lang="en-GB" b="1" dirty="0">
                <a:latin typeface="Arial" panose="020B0604020202020204" pitchFamily="34" charset="0"/>
                <a:cs typeface="Arial" panose="020B0604020202020204" pitchFamily="34" charset="0"/>
              </a:rPr>
              <a:t>Questions</a:t>
            </a:r>
          </a:p>
        </p:txBody>
      </p:sp>
      <p:sp>
        <p:nvSpPr>
          <p:cNvPr id="2" name="Rectangle 1">
            <a:extLst>
              <a:ext uri="{FF2B5EF4-FFF2-40B4-BE49-F238E27FC236}">
                <a16:creationId xmlns:a16="http://schemas.microsoft.com/office/drawing/2014/main" xmlns="" id="{5A6209B2-08F3-4F1E-A179-125805D4CE8D}"/>
              </a:ext>
            </a:extLst>
          </p:cNvPr>
          <p:cNvSpPr/>
          <p:nvPr/>
        </p:nvSpPr>
        <p:spPr>
          <a:xfrm>
            <a:off x="400274" y="1556087"/>
            <a:ext cx="7674864" cy="1015663"/>
          </a:xfrm>
          <a:prstGeom prst="rect">
            <a:avLst/>
          </a:prstGeom>
        </p:spPr>
        <p:txBody>
          <a:bodyPr wrap="square">
            <a:spAutoFit/>
          </a:bodyPr>
          <a:lstStyle/>
          <a:p>
            <a:pPr defTabSz="914400"/>
            <a:r>
              <a:rPr lang="en-GB" sz="2000" dirty="0">
                <a:solidFill>
                  <a:schemeClr val="accent2"/>
                </a:solidFill>
                <a:latin typeface="Arial" panose="020B0604020202020204" pitchFamily="34" charset="0"/>
                <a:cs typeface="Arial" panose="020B0604020202020204" pitchFamily="34" charset="0"/>
              </a:rPr>
              <a:t>Dr Tom James, WISER Senior Projects Manager</a:t>
            </a:r>
          </a:p>
          <a:p>
            <a:pPr defTabSz="914400"/>
            <a:endParaRPr lang="en-GB" sz="2000" dirty="0">
              <a:solidFill>
                <a:schemeClr val="bg1"/>
              </a:solidFill>
              <a:latin typeface="Arial" panose="020B0604020202020204" pitchFamily="34" charset="0"/>
              <a:cs typeface="Arial" panose="020B0604020202020204" pitchFamily="34" charset="0"/>
            </a:endParaRPr>
          </a:p>
          <a:p>
            <a:pPr defTabSz="914400"/>
            <a:r>
              <a:rPr lang="en-GB" sz="2000" dirty="0">
                <a:solidFill>
                  <a:schemeClr val="accent2"/>
                </a:solidFill>
                <a:latin typeface="Arial" panose="020B0604020202020204" pitchFamily="34" charset="0"/>
                <a:cs typeface="Arial" panose="020B0604020202020204" pitchFamily="34" charset="0"/>
              </a:rPr>
              <a:t>e:</a:t>
            </a:r>
            <a:r>
              <a:rPr lang="en-GB" sz="2000" dirty="0">
                <a:solidFill>
                  <a:schemeClr val="bg1"/>
                </a:solidFill>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tom.james@metoffice.gov.uk</a:t>
            </a:r>
            <a:r>
              <a:rPr lang="en-GB" sz="2000" dirty="0">
                <a:solidFill>
                  <a:schemeClr val="bg1"/>
                </a:solidFill>
                <a:latin typeface="Arial" panose="020B0604020202020204" pitchFamily="34" charset="0"/>
                <a:cs typeface="Arial" panose="020B0604020202020204" pitchFamily="34" charset="0"/>
              </a:rPr>
              <a:t> / </a:t>
            </a:r>
            <a:r>
              <a:rPr lang="en-GB" sz="20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WISER@metoffice.gov.uk</a:t>
            </a:r>
            <a:r>
              <a:rPr lang="en-GB" sz="2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1892427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xmlns="" name="Presentation2" id="{3686B8A7-2420-4936-BD49-A1DDADD3263A}" vid="{10DDDDFA-9F36-4D18-8046-A8B18DFE850B}"/>
    </a:ext>
  </a:extLst>
</a:theme>
</file>

<file path=ppt/theme/theme2.xml><?xml version="1.0" encoding="utf-8"?>
<a:theme xmlns:a="http://schemas.openxmlformats.org/drawingml/2006/main" name="Main Template">
  <a:themeElements>
    <a:clrScheme name="WISER">
      <a:dk1>
        <a:srgbClr val="000000"/>
      </a:dk1>
      <a:lt1>
        <a:srgbClr val="FFFFFF"/>
      </a:lt1>
      <a:dk2>
        <a:srgbClr val="000000"/>
      </a:dk2>
      <a:lt2>
        <a:srgbClr val="FFFFFF"/>
      </a:lt2>
      <a:accent1>
        <a:srgbClr val="3973B9"/>
      </a:accent1>
      <a:accent2>
        <a:srgbClr val="5FBFED"/>
      </a:accent2>
      <a:accent3>
        <a:srgbClr val="08A8C2"/>
      </a:accent3>
      <a:accent4>
        <a:srgbClr val="BAD25F"/>
      </a:accent4>
      <a:accent5>
        <a:srgbClr val="FFE71D"/>
      </a:accent5>
      <a:accent6>
        <a:srgbClr val="F7A65A"/>
      </a:accent6>
      <a:hlink>
        <a:srgbClr val="3973B9"/>
      </a:hlink>
      <a:folHlink>
        <a:srgbClr val="F7A65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NA xmlns="95a6d21c-7db0-4b7e-981f-b4f22b02b9d8">Not of potential interest</TNA>
    <ReviewDate xmlns="95a6d21c-7db0-4b7e-981f-b4f22b02b9d8" xsi:nil="true"/>
  </documentManagement>
</p:properties>
</file>

<file path=customXml/item2.xml><?xml version="1.0" encoding="utf-8"?>
<?mso-contentType ?>
<SharedContentType xmlns="Microsoft.SharePoint.Taxonomy.ContentTypeSync" SourceId="b1bb55a9-a1b5-4196-b12d-1833970ed366" ContentTypeId="0x01010008EC4BDFB4C3D542892399C37F0B505F" PreviousValue="false"/>
</file>

<file path=customXml/item3.xml><?xml version="1.0" encoding="utf-8"?>
<ct:contentTypeSchema xmlns:ct="http://schemas.microsoft.com/office/2006/metadata/contentType" xmlns:ma="http://schemas.microsoft.com/office/2006/metadata/properties/metaAttributes" ct:_="" ma:_="" ma:contentTypeName="Met Office Document" ma:contentTypeID="0x01010008EC4BDFB4C3D542892399C37F0B505F00153F9FF212BB134EAC6FF4853E146B71" ma:contentTypeVersion="3" ma:contentTypeDescription="" ma:contentTypeScope="" ma:versionID="62b84447db240655c604d488e1a67fb5">
  <xsd:schema xmlns:xsd="http://www.w3.org/2001/XMLSchema" xmlns:xs="http://www.w3.org/2001/XMLSchema" xmlns:p="http://schemas.microsoft.com/office/2006/metadata/properties" xmlns:ns2="95a6d21c-7db0-4b7e-981f-b4f22b02b9d8" targetNamespace="http://schemas.microsoft.com/office/2006/metadata/properties" ma:root="true" ma:fieldsID="099ec9996e1d0a28311705357285bc0e" ns2:_="">
    <xsd:import namespace="95a6d21c-7db0-4b7e-981f-b4f22b02b9d8"/>
    <xsd:element name="properties">
      <xsd:complexType>
        <xsd:sequence>
          <xsd:element name="documentManagement">
            <xsd:complexType>
              <xsd:all>
                <xsd:element ref="ns2:TNA" minOccurs="0"/>
                <xsd:element ref="ns2:Re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6d21c-7db0-4b7e-981f-b4f22b02b9d8" elementFormDefault="qualified">
    <xsd:import namespace="http://schemas.microsoft.com/office/2006/documentManagement/types"/>
    <xsd:import namespace="http://schemas.microsoft.com/office/infopath/2007/PartnerControls"/>
    <xsd:element name="TNA" ma:index="1" nillable="true" ma:displayName="TNA" ma:default="Not of potential interest" ma:format="Dropdown" ma:internalName="TNA">
      <xsd:simpleType>
        <xsd:restriction base="dms:Choice">
          <xsd:enumeration value="Not of potential interest"/>
          <xsd:enumeration value="Potential TNA Record"/>
          <xsd:enumeration value="Flagged for TNA"/>
          <xsd:enumeration value="List to TNA"/>
          <xsd:enumeration value="Not listed to TNA"/>
          <xsd:enumeration value="Transferred to TNA"/>
          <xsd:enumeration value="Published by TNA"/>
        </xsd:restriction>
      </xsd:simpleType>
    </xsd:element>
    <xsd:element name="ReviewDate" ma:index="2" nillable="true" ma:displayName="Review Date" ma:format="DateOnly" ma:internalName="Review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FE0B0E-AAFB-428D-87ED-92AD7E1C537F}">
  <ds:schemaRefs>
    <ds:schemaRef ds:uri="http://purl.org/dc/elements/1.1/"/>
    <ds:schemaRef ds:uri="http://schemas.microsoft.com/office/2006/metadata/properties"/>
    <ds:schemaRef ds:uri="8c5c08a1-3a9a-428b-adcf-5fd3b05f737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c35f5ef-6212-4f7b-aa33-dfc708ffeb1d"/>
    <ds:schemaRef ds:uri="http://www.w3.org/XML/1998/namespace"/>
    <ds:schemaRef ds:uri="http://purl.org/dc/dcmitype/"/>
    <ds:schemaRef ds:uri="95a6d21c-7db0-4b7e-981f-b4f22b02b9d8"/>
  </ds:schemaRefs>
</ds:datastoreItem>
</file>

<file path=customXml/itemProps2.xml><?xml version="1.0" encoding="utf-8"?>
<ds:datastoreItem xmlns:ds="http://schemas.openxmlformats.org/officeDocument/2006/customXml" ds:itemID="{D3E7F51E-BBE2-4691-BB87-309A0375749E}">
  <ds:schemaRefs>
    <ds:schemaRef ds:uri="Microsoft.SharePoint.Taxonomy.ContentTypeSync"/>
  </ds:schemaRefs>
</ds:datastoreItem>
</file>

<file path=customXml/itemProps3.xml><?xml version="1.0" encoding="utf-8"?>
<ds:datastoreItem xmlns:ds="http://schemas.openxmlformats.org/officeDocument/2006/customXml" ds:itemID="{3C9FE90D-D2B0-4773-9992-05FDCB051F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a6d21c-7db0-4b7e-981f-b4f22b02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96EF003-BFED-45DF-8792-16AD617B29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 Met Office PowerPoint Template</Template>
  <TotalTime>3372</TotalTime>
  <Words>96</Words>
  <Application>Microsoft Office PowerPoint</Application>
  <PresentationFormat>On-screen Show (16:9)</PresentationFormat>
  <Paragraphs>37</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Met Office PowerPoint Template</vt:lpstr>
      <vt:lpstr>Main Template</vt:lpstr>
      <vt:lpstr>WISER   Weather and Climate Information Services for Africa</vt:lpstr>
      <vt:lpstr>Slide 2</vt:lpstr>
      <vt:lpstr>WISER Phase 2: Preliminary Insights</vt:lpstr>
      <vt:lpstr>WISER Phase 2: Preliminary Insights</vt:lpstr>
      <vt:lpstr>WISER Phase 2: Next Steps</vt:lpstr>
      <vt:lpstr>Questions</vt:lpstr>
    </vt:vector>
  </TitlesOfParts>
  <Company>Met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MSS Project Review</dc:title>
  <dc:creator>Menadue, Julian</dc:creator>
  <cp:lastModifiedBy>HP</cp:lastModifiedBy>
  <cp:revision>29</cp:revision>
  <cp:lastPrinted>2018-04-12T11:00:15Z</cp:lastPrinted>
  <dcterms:created xsi:type="dcterms:W3CDTF">2017-09-08T13:26:20Z</dcterms:created>
  <dcterms:modified xsi:type="dcterms:W3CDTF">2021-02-19T10:26:49Z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0x01010008EC4BDFB4C3D542892399C37F0B505F00153F9FF212BB134EAC6FF4853E146B71</vt:lpwstr>
  </property>
</Properties>
</file>