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showSpecialPlsOnTitleSld="0" saveSubsetFonts="1" autoCompressPictures="0">
  <p:sldMasterIdLst>
    <p:sldMasterId id="2147483671" r:id="rId10"/>
  </p:sldMasterIdLst>
  <p:notesMasterIdLst>
    <p:notesMasterId r:id="rId14"/>
  </p:notesMasterIdLst>
  <p:handoutMasterIdLst>
    <p:handoutMasterId r:id="rId12"/>
  </p:handoutMasterIdLst>
  <p:sldIdLst>
    <p:sldId id="258" r:id="rId16"/>
    <p:sldId id="259" r:id="rId17"/>
    <p:sldId id="260" r:id="rId18"/>
    <p:sldId id="261" r:id="rId19"/>
  </p:sldIdLst>
  <p:sldSz cx="9906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 userDrawn="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>
    <p:restoredLeft sz="12343" autoAdjust="0"/>
    <p:restoredTop sz="94591" autoAdjust="0"/>
  </p:normalViewPr>
  <p:slideViewPr>
    <p:cSldViewPr snapToGrid="1" snapToObjects="1">
      <p:cViewPr varScale="1">
        <p:scale>
          <a:sx n="107" d="100"/>
          <a:sy n="107" d="100"/>
        </p:scale>
        <p:origin x="1600" y="176"/>
      </p:cViewPr>
      <p:guideLst>
        <p:guide orient="horz" pos="2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0" Type="http://schemas.openxmlformats.org/officeDocument/2006/relationships/slideMaster" Target="slideMasters/slideMaster1.xml"></Relationship><Relationship Id="rId11" Type="http://schemas.openxmlformats.org/officeDocument/2006/relationships/theme" Target="theme/theme1.xml"></Relationship><Relationship Id="rId12" Type="http://schemas.openxmlformats.org/officeDocument/2006/relationships/handoutMaster" Target="handoutMasters/handoutMaster1.xml"></Relationship><Relationship Id="rId14" Type="http://schemas.openxmlformats.org/officeDocument/2006/relationships/notesMaster" Target="notesMasters/notesMaster1.xml"></Relationship><Relationship Id="rId16" Type="http://schemas.openxmlformats.org/officeDocument/2006/relationships/slide" Target="slides/slide1.xml"></Relationship><Relationship Id="rId17" Type="http://schemas.openxmlformats.org/officeDocument/2006/relationships/slide" Target="slides/slide2.xml"></Relationship><Relationship Id="rId18" Type="http://schemas.openxmlformats.org/officeDocument/2006/relationships/slide" Target="slides/slide3.xml"></Relationship><Relationship Id="rId19" Type="http://schemas.openxmlformats.org/officeDocument/2006/relationships/slide" Target="slides/slide4.xml"></Relationship><Relationship Id="rId20" Type="http://schemas.openxmlformats.org/officeDocument/2006/relationships/viewProps" Target="viewProps.xml"></Relationship><Relationship Id="rId21" Type="http://schemas.openxmlformats.org/officeDocument/2006/relationships/presProps" Target="presProps.xml"></Relationship></Relationships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t>2/4/21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t>2/4/21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F84531-413C-9249-960A-D05A1BD2BE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207599" y="473053"/>
            <a:ext cx="1321468" cy="130331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11CC0B9-36D2-D349-B9B0-580898BC18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949268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803AA9-7F72-2643-8904-8B4832E514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8366" y="2564905"/>
            <a:ext cx="8949268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24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949268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Best Communication mitigation Practices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05"/>
            <a:ext cx="8949268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Country: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F84531-413C-9249-960A-D05A1BD2BE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960859" y="188640"/>
            <a:ext cx="1984282" cy="19842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214CEA-C499-8F4D-B62D-9B3A38A7425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66" y="2965593"/>
            <a:ext cx="8949268" cy="328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ICPAC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65193" y="5848633"/>
            <a:ext cx="1009367" cy="100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ICPAC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87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t>Thursday, February 4,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486987"/>
            <a:ext cx="3944714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rgbClr val="646463"/>
                </a:solidFill>
              </a:defRPr>
            </a:lvl1pPr>
          </a:lstStyle>
          <a:p>
            <a:r>
              <a:rPr lang="en-US" dirty="0"/>
              <a:t>ICPAC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6987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508A43-7D70-7540-86DE-8CBB964A449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8769424" y="5948365"/>
            <a:ext cx="867684" cy="86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1" r:id="rId4"/>
    <p:sldLayoutId id="2147483658" r:id="rId5"/>
    <p:sldLayoutId id="2147483654" r:id="rId6"/>
    <p:sldLayoutId id="2147483655" r:id="rId7"/>
    <p:sldLayoutId id="2147483657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2.xml.rels><?xml version="1.0" encoding="UTF-8"?>
<Relationships xmlns="http://schemas.openxmlformats.org/package/2006/relationships"><Relationship Id="rId1" Type="http://schemas.openxmlformats.org/officeDocument/2006/relationships/image" Target="../media/fImage67940777533.jpeg"></Relationship><Relationship Id="rId2" Type="http://schemas.openxmlformats.org/officeDocument/2006/relationships/slideLayout" Target="../slideLayouts/slideLayout4.xml"></Relationship></Relationships>
</file>

<file path=ppt/slides/_rels/slide3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3.xml"></Relationship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155" y="2130425"/>
            <a:ext cx="8949690" cy="434975"/>
          </a:xfrm>
        </p:spPr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155" y="2564765"/>
            <a:ext cx="8949690" cy="33972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522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99" y="3024505"/>
            <a:ext cx="8420735" cy="442595"/>
          </a:xfrm>
        </p:spPr>
        <p:txBody>
          <a:bodyPr wrap="square" lIns="91440" tIns="45720" rIns="91440" bIns="45720" numCol="1" vert="horz" anchor="t">
            <a:normAutofit fontScale="90000" lnSpcReduction="0"/>
          </a:bodyPr>
          <a:lstStyle/>
          <a:p>
            <a:pPr marL="0" indent="0" algn="l" defTabSz="4572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cap="all" b="1">
                <a:latin typeface="NanumGothic" charset="0"/>
                <a:ea typeface="Arial" charset="0"/>
              </a:rPr>
              <a:t>March, April and May</a:t>
            </a:r>
            <a:endParaRPr lang="ko-KR" altLang="en-US" sz="2400" cap="all" b="1">
              <a:latin typeface="NanumGothic" charset="0"/>
              <a:ea typeface="Arial" charset="0"/>
            </a:endParaRPr>
          </a:p>
        </p:txBody>
      </p:sp>
      <p:sp>
        <p:nvSpPr>
          <p:cNvPr id="3" name="Text Placeholder 2"/>
          <p:cNvSpPr txBox="1">
            <a:spLocks/>
          </p:cNvSpPr>
          <p:nvPr>
            <p:ph type="body" idx="1"/>
          </p:nvPr>
        </p:nvSpPr>
        <p:spPr>
          <a:xfrm rot="0">
            <a:off x="1147445" y="3431540"/>
            <a:ext cx="8420735" cy="150050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0" indent="0" algn="l" defTabSz="45720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Tx/>
              <a:buNone/>
            </a:pPr>
            <a:endParaRPr lang="ko-KR" altLang="en-US" sz="2000">
              <a:latin typeface="NanumGothic" charset="0"/>
              <a:ea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299" y="6487160"/>
            <a:ext cx="2312035" cy="182880"/>
          </a:xfrm>
        </p:spPr>
        <p:txBody>
          <a:bodyPr/>
          <a:lstStyle/>
          <a:p>
            <a:fld id="{B15FCA7E-0E32-44F6-86D7-EC1D8A6CE8A6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87160"/>
            <a:ext cx="3945255" cy="182880"/>
          </a:xfrm>
        </p:spPr>
        <p:txBody>
          <a:bodyPr/>
          <a:lstStyle/>
          <a:p>
            <a:r>
              <a:rPr lang="en-US" dirty="0"/>
              <a:t>INTERGOVERNMENTAL AUTHORITY 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7379" y="6487160"/>
            <a:ext cx="389255" cy="182880"/>
          </a:xfrm>
        </p:spPr>
        <p:txBody>
          <a:bodyPr/>
          <a:lstStyle/>
          <a:p>
            <a:fld id="{B1DB7362-2002-504E-9846-FFD55AE08938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/storage/emulated/0/.polaris_temp/fImage67940777533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97839" y="3898900"/>
            <a:ext cx="7074535" cy="2959735"/>
          </a:xfrm>
          <a:prstGeom prst="rect"/>
          <a:noFill/>
        </p:spPr>
      </p:pic>
    </p:spTree>
    <p:extLst>
      <p:ext uri="{BB962C8B-B14F-4D97-AF65-F5344CB8AC3E}">
        <p14:creationId xmlns:p14="http://schemas.microsoft.com/office/powerpoint/2010/main" val="1762501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D5425-CFC1-2D46-8069-792B589F5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955"/>
            <a:ext cx="8916035" cy="792480"/>
          </a:xfrm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0" indent="0" algn="l" defTabSz="4572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cap="all">
                <a:latin typeface="NanumGothic" charset="0"/>
                <a:ea typeface="Arial" charset="0"/>
              </a:rPr>
              <a:t>Communication Best Practice(JJAS)</a:t>
            </a:r>
            <a:endParaRPr lang="ko-KR" altLang="en-US" sz="2400" cap="all">
              <a:latin typeface="NanumGothic" charset="0"/>
              <a:ea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4C74F-57B1-A442-AAF9-1849E63F1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244600"/>
            <a:ext cx="8916670" cy="4527550"/>
          </a:xfrm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342900" indent="-342900" algn="l" defTabSz="45720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2400" i="1">
                <a:latin typeface="NanumGothic" charset="0"/>
                <a:ea typeface="NanumGothic" charset="0"/>
              </a:rPr>
              <a:t>we cooperated with CORDAID to reach users in Bor( flood area zone) utalizing </a:t>
            </a:r>
            <a:r>
              <a:rPr lang="en-US" altLang="ko-KR" sz="2400" i="1">
                <a:latin typeface="NanumGothic" charset="0"/>
                <a:ea typeface="NanumGothic" charset="0"/>
              </a:rPr>
              <a:t>Seasonal </a:t>
            </a:r>
            <a:r>
              <a:rPr lang="en-US" altLang="ko-KR" sz="2400" i="1">
                <a:latin typeface="NanumGothic" charset="0"/>
                <a:ea typeface="NanumGothic" charset="0"/>
              </a:rPr>
              <a:t>forecast </a:t>
            </a:r>
            <a:r>
              <a:rPr lang="en-US" altLang="ko-KR" sz="2400" i="1">
                <a:latin typeface="NanumGothic" charset="0"/>
                <a:ea typeface="NanumGothic" charset="0"/>
              </a:rPr>
              <a:t> And seven days update</a:t>
            </a:r>
            <a:endParaRPr lang="ko-KR" altLang="en-US" sz="2400" i="1">
              <a:latin typeface="NanumGothic" charset="0"/>
              <a:ea typeface="NanumGothic" charset="0"/>
            </a:endParaRPr>
          </a:p>
          <a:p>
            <a:pPr marL="342900" indent="-342900" algn="l" defTabSz="45720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2400" i="1">
                <a:latin typeface="NanumGothic" charset="0"/>
                <a:ea typeface="NanumGothic" charset="0"/>
              </a:rPr>
              <a:t>Updating by Radio </a:t>
            </a:r>
            <a:r>
              <a:rPr lang="en-US" altLang="ko-KR" sz="2400" i="1">
                <a:latin typeface="NanumGothic" charset="0"/>
                <a:ea typeface="NanumGothic" charset="0"/>
              </a:rPr>
              <a:t>📻</a:t>
            </a:r>
            <a:r>
              <a:rPr lang="en-US" altLang="ko-KR" sz="2400" i="1">
                <a:latin typeface="NanumGothic" charset="0"/>
                <a:ea typeface="NanumGothic" charset="0"/>
              </a:rPr>
              <a:t> for current weather situation.</a:t>
            </a:r>
            <a:endParaRPr lang="ko-KR" altLang="en-US" sz="2400" i="1">
              <a:latin typeface="NanumGothic" charset="0"/>
              <a:ea typeface="NanumGothic" charset="0"/>
            </a:endParaRPr>
          </a:p>
          <a:p>
            <a:pPr marL="0" indent="0" algn="l" defTabSz="45720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en-US" altLang="ko-KR" sz="2400" i="1">
                <a:latin typeface="NanumGothic" charset="0"/>
                <a:ea typeface="NanumGothic" charset="0"/>
              </a:rPr>
              <a:t>. Monthly meeting with disaster risk management for flood assessment.</a:t>
            </a:r>
            <a:endParaRPr lang="ko-KR" altLang="en-US" sz="2400" i="1">
              <a:latin typeface="NanumGothic" charset="0"/>
              <a:ea typeface="NanumGothic" charset="0"/>
            </a:endParaRPr>
          </a:p>
          <a:p>
            <a:pPr marL="0" indent="0" algn="l" defTabSz="45720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endParaRPr lang="ko-KR" altLang="en-US" sz="2400" i="1">
              <a:latin typeface="NanumGothic" charset="0"/>
              <a:ea typeface="Arial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42A6C-5572-494A-8415-A7E5B62B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5300" y="6487160"/>
            <a:ext cx="2312035" cy="182880"/>
          </a:xfrm>
        </p:spPr>
        <p:txBody>
          <a:bodyPr/>
          <a:lstStyle/>
          <a:p>
            <a:fld id="{DE19D8FE-7506-41EF-B335-8CA99EA3EAA9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1B3DA-3B7A-E94F-84EF-C4F797734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4550" y="6487160"/>
            <a:ext cx="3945255" cy="182880"/>
          </a:xfrm>
        </p:spPr>
        <p:txBody>
          <a:bodyPr/>
          <a:lstStyle/>
          <a:p>
            <a:r>
              <a:rPr lang="en-US"/>
              <a:t>ICPAC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0650B-8FF5-0842-9E7D-26FC70D0B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7380" y="6487160"/>
            <a:ext cx="389255" cy="182880"/>
          </a:xfrm>
        </p:spPr>
        <p:txBody>
          <a:bodyPr/>
          <a:lstStyle/>
          <a:p>
            <a:fld id="{B1DB7362-2002-504E-9846-FFD55AE089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25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F75A23-1886-804B-B2C7-4AADFDCFC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99F6-96F9-438A-A3A7-D9984BABFD8E}" type="datetime2">
              <a:rPr lang="en-US" smtClean="0"/>
              <a:t>Thursday, February 4,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B96751-D999-2C47-9A77-4BB15E73B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ICPAC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042785-D7A5-F745-95C2-C4A1596D8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E015E1-75D5-9440-A1E4-A8F2F6A04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KE" dirty="0"/>
              <a:t>#ghacof57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F731B4-3DAE-9948-B19F-9B93EBFEDD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KE" dirty="0">
                <a:solidFill>
                  <a:schemeClr val="bg1"/>
                </a:solidFill>
              </a:rPr>
              <a:t>Contribute to the Conversation on Twitter </a:t>
            </a:r>
          </a:p>
        </p:txBody>
      </p:sp>
    </p:spTree>
    <p:extLst>
      <p:ext uri="{BB962C8B-B14F-4D97-AF65-F5344CB8AC3E}">
        <p14:creationId xmlns:p14="http://schemas.microsoft.com/office/powerpoint/2010/main" val="214149740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Macintosh PowerPoint</Application>
  <AppVersion>12.000</AppVersion>
  <Characters>0</Characters>
  <CharactersWithSpaces>0</CharactersWithSpaces>
  <Company>Black Africa Group</Company>
  <DocSecurity>0</DocSecurity>
  <HyperlinksChanged>false</HyperlinksChanged>
  <Lines>0</Lines>
  <LinksUpToDate>false</LinksUpToDate>
  <Pages>4</Pages>
  <Paragraphs>16</Paragraphs>
  <Words>65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Apple Macintosh</dc:creator>
  <cp:lastModifiedBy>Polaris Office</cp:lastModifiedBy>
  <dc:title>PowerPoint Presentation</dc:title>
  <dcterms:modified xsi:type="dcterms:W3CDTF">2021-02-04T05:35:30Z</dcterms:modified>
</cp:coreProperties>
</file>