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90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5" roundtripDataSignature="AMtx7mio0zhV/FMLGAPH+a2RbF/ME7Bo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12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3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4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5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6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7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8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9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4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type="ctrTitle"/>
          </p:nvPr>
        </p:nvSpPr>
        <p:spPr>
          <a:xfrm>
            <a:off x="478366" y="2130427"/>
            <a:ext cx="8420100" cy="434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6"/>
          <p:cNvSpPr txBox="1"/>
          <p:nvPr>
            <p:ph idx="1" type="subTitle"/>
          </p:nvPr>
        </p:nvSpPr>
        <p:spPr>
          <a:xfrm>
            <a:off x="478366" y="2564919"/>
            <a:ext cx="8420100" cy="338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" name="Google Shape;19;p16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1" type="ftr"/>
          </p:nvPr>
        </p:nvSpPr>
        <p:spPr>
          <a:xfrm>
            <a:off x="2971800" y="6489340"/>
            <a:ext cx="4267200" cy="1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" name="Google Shape;2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75146" y="228600"/>
            <a:ext cx="1221239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91991" y="5854009"/>
            <a:ext cx="685017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bg>
      <p:bgPr>
        <a:solidFill>
          <a:schemeClr val="accen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" name="Google Shape;39;p19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1" sz="2400" cap="none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41" name="Google Shape;4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43072" y="5908491"/>
            <a:ext cx="659055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1" sz="2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20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1" type="ftr"/>
          </p:nvPr>
        </p:nvSpPr>
        <p:spPr>
          <a:xfrm>
            <a:off x="2971800" y="6487000"/>
            <a:ext cx="42327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title"/>
          </p:nvPr>
        </p:nvSpPr>
        <p:spPr>
          <a:xfrm>
            <a:off x="1941645" y="4800614"/>
            <a:ext cx="5943600" cy="398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/>
          <p:nvPr>
            <p:ph idx="2" type="pic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22"/>
          <p:cNvSpPr txBox="1"/>
          <p:nvPr>
            <p:ph idx="1" type="body"/>
          </p:nvPr>
        </p:nvSpPr>
        <p:spPr>
          <a:xfrm>
            <a:off x="1941645" y="5199529"/>
            <a:ext cx="5943600" cy="47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6" name="Google Shape;56;p2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47172" y="5855689"/>
            <a:ext cx="767132" cy="92611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icpac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4" name="Google Shape;64;p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65" name="Google Shape;65;p2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66" name="Google Shape;66;p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7" name="Google Shape;6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8429" y="196000"/>
            <a:ext cx="9020175" cy="5838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" name="Google Shape;68;p2"/>
          <p:cNvCxnSpPr/>
          <p:nvPr/>
        </p:nvCxnSpPr>
        <p:spPr>
          <a:xfrm flipH="1" rot="10800000">
            <a:off x="982816" y="505696"/>
            <a:ext cx="1823884" cy="1018304"/>
          </a:xfrm>
          <a:prstGeom prst="straightConnector1">
            <a:avLst/>
          </a:prstGeom>
          <a:noFill/>
          <a:ln cap="flat" cmpd="sng" w="57150">
            <a:solidFill>
              <a:srgbClr val="FFFF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4" name="Google Shape;74;p3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75" name="Google Shape;75;p3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76" name="Google Shape;76;p3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7" name="Google Shape;7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0" y="188626"/>
            <a:ext cx="9525000" cy="5676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" name="Google Shape;78;p3"/>
          <p:cNvCxnSpPr/>
          <p:nvPr/>
        </p:nvCxnSpPr>
        <p:spPr>
          <a:xfrm flipH="1" rot="10800000">
            <a:off x="3129116" y="643660"/>
            <a:ext cx="1823884" cy="1018304"/>
          </a:xfrm>
          <a:prstGeom prst="straightConnector1">
            <a:avLst/>
          </a:prstGeom>
          <a:noFill/>
          <a:ln cap="flat" cmpd="sng" w="57150">
            <a:solidFill>
              <a:srgbClr val="FFFF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79" name="Google Shape;79;p3"/>
          <p:cNvCxnSpPr/>
          <p:nvPr/>
        </p:nvCxnSpPr>
        <p:spPr>
          <a:xfrm flipH="1">
            <a:off x="2273300" y="3581400"/>
            <a:ext cx="1066800" cy="628905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5" name="Google Shape;85;p4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86" name="Google Shape;86;p4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87" name="Google Shape;87;p4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8" name="Google Shape;8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81000"/>
            <a:ext cx="9839325" cy="5476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" name="Google Shape;89;p4"/>
          <p:cNvCxnSpPr/>
          <p:nvPr/>
        </p:nvCxnSpPr>
        <p:spPr>
          <a:xfrm flipH="1" rot="10800000">
            <a:off x="1907048" y="848596"/>
            <a:ext cx="1823884" cy="1018304"/>
          </a:xfrm>
          <a:prstGeom prst="straightConnector1">
            <a:avLst/>
          </a:prstGeom>
          <a:noFill/>
          <a:ln cap="flat" cmpd="sng" w="57150">
            <a:solidFill>
              <a:srgbClr val="FFFF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90" name="Google Shape;90;p4"/>
          <p:cNvCxnSpPr/>
          <p:nvPr/>
        </p:nvCxnSpPr>
        <p:spPr>
          <a:xfrm flipH="1" rot="10800000">
            <a:off x="2971800" y="2667000"/>
            <a:ext cx="1676400" cy="1163074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123426"/>
            <a:ext cx="8915400" cy="57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5"/>
          <p:cNvSpPr/>
          <p:nvPr/>
        </p:nvSpPr>
        <p:spPr>
          <a:xfrm flipH="1" rot="9455742">
            <a:off x="6609574" y="3522860"/>
            <a:ext cx="1183827" cy="381352"/>
          </a:xfrm>
          <a:prstGeom prst="rightArrow">
            <a:avLst>
              <a:gd fmla="val 32582" name="adj1"/>
              <a:gd fmla="val 50000" name="adj2"/>
            </a:avLst>
          </a:prstGeom>
          <a:solidFill>
            <a:srgbClr val="FF0000"/>
          </a:solidFill>
          <a:ln cap="flat" cmpd="sng" w="25400">
            <a:solidFill>
              <a:srgbClr val="005F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63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5"/>
          <p:cNvSpPr/>
          <p:nvPr/>
        </p:nvSpPr>
        <p:spPr>
          <a:xfrm flipH="1" rot="5400000">
            <a:off x="6483056" y="5047536"/>
            <a:ext cx="1183827" cy="381352"/>
          </a:xfrm>
          <a:prstGeom prst="rightArrow">
            <a:avLst>
              <a:gd fmla="val 32582" name="adj1"/>
              <a:gd fmla="val 50000" name="adj2"/>
            </a:avLst>
          </a:prstGeom>
          <a:solidFill>
            <a:srgbClr val="FF0000"/>
          </a:solidFill>
          <a:ln cap="flat" cmpd="sng" w="25400">
            <a:solidFill>
              <a:srgbClr val="005F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63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5"/>
          <p:cNvSpPr txBox="1"/>
          <p:nvPr/>
        </p:nvSpPr>
        <p:spPr>
          <a:xfrm>
            <a:off x="4953000" y="3450964"/>
            <a:ext cx="2312646" cy="317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63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Scroll down from here. </a:t>
            </a:r>
            <a:endParaRPr/>
          </a:p>
        </p:txBody>
      </p:sp>
      <p:sp>
        <p:nvSpPr>
          <p:cNvPr id="99" name="Google Shape;99;p5"/>
          <p:cNvSpPr txBox="1"/>
          <p:nvPr/>
        </p:nvSpPr>
        <p:spPr>
          <a:xfrm>
            <a:off x="4953000" y="4773837"/>
            <a:ext cx="2312646" cy="317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6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Join session from here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05" name="Google Shape;105;p6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106" name="Google Shape;106;p6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07" name="Google Shape;107;p6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8" name="Google Shape;10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7319"/>
            <a:ext cx="7365998" cy="6583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6"/>
          <p:cNvCxnSpPr/>
          <p:nvPr/>
        </p:nvCxnSpPr>
        <p:spPr>
          <a:xfrm flipH="1" rot="10800000">
            <a:off x="1828800" y="505696"/>
            <a:ext cx="1823884" cy="1018304"/>
          </a:xfrm>
          <a:prstGeom prst="straightConnector1">
            <a:avLst/>
          </a:prstGeom>
          <a:noFill/>
          <a:ln cap="flat" cmpd="sng" w="57150">
            <a:solidFill>
              <a:srgbClr val="FFFF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15" name="Google Shape;115;p7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116" name="Google Shape;116;p7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17" name="Google Shape;117;p7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8" name="Google Shape;1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7319"/>
            <a:ext cx="7365998" cy="6583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7"/>
          <p:cNvCxnSpPr/>
          <p:nvPr/>
        </p:nvCxnSpPr>
        <p:spPr>
          <a:xfrm>
            <a:off x="1066800" y="4648200"/>
            <a:ext cx="1117598" cy="1391575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25" name="Google Shape;125;p8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126" name="Google Shape;126;p8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27" name="Google Shape;127;p8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28" name="Google Shape;12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7319"/>
            <a:ext cx="7365998" cy="6583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8"/>
          <p:cNvCxnSpPr/>
          <p:nvPr/>
        </p:nvCxnSpPr>
        <p:spPr>
          <a:xfrm flipH="1" rot="10800000">
            <a:off x="1130302" y="1709750"/>
            <a:ext cx="2362200" cy="14478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35" name="Google Shape;135;p9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136" name="Google Shape;136;p9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37" name="Google Shape;137;p9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8" name="Google Shape;13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7319"/>
            <a:ext cx="7365998" cy="65833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9"/>
          <p:cNvCxnSpPr/>
          <p:nvPr/>
        </p:nvCxnSpPr>
        <p:spPr>
          <a:xfrm flipH="1" rot="10800000">
            <a:off x="3946525" y="1605193"/>
            <a:ext cx="2362200" cy="14478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Tuesday, May 25, 2021</a:t>
            </a:r>
            <a:endParaRPr/>
          </a:p>
        </p:txBody>
      </p:sp>
      <p:sp>
        <p:nvSpPr>
          <p:cNvPr id="145" name="Google Shape;145;p14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46" name="Google Shape;146;p14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7" name="Google Shape;147;p14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lang="en-GB">
                <a:solidFill>
                  <a:schemeClr val="accent2"/>
                </a:solidFill>
              </a:rPr>
              <a:t>THANK YOU! </a:t>
            </a:r>
            <a:endParaRPr/>
          </a:p>
        </p:txBody>
      </p:sp>
      <p:sp>
        <p:nvSpPr>
          <p:cNvPr id="148" name="Google Shape;148;p14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Contribute to the Conversation on Twitter</a:t>
            </a:r>
            <a:br>
              <a:rPr b="1"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#GHACOF58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www.icpac.net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2014-11-18T09:33:09Z</dcterms:created>
  <dc:creator>Apple Macintosh</dc:creator>
</cp:coreProperties>
</file>