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8" r:id="rId2"/>
    <p:sldId id="259" r:id="rId3"/>
    <p:sldId id="260" r:id="rId4"/>
    <p:sldId id="261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334" autoAdjust="0"/>
    <p:restoredTop sz="94580" autoAdjust="0"/>
  </p:normalViewPr>
  <p:slideViewPr>
    <p:cSldViewPr snapToObjects="1">
      <p:cViewPr varScale="1">
        <p:scale>
          <a:sx n="65" d="100"/>
          <a:sy n="65" d="100"/>
        </p:scale>
        <p:origin x="1428" y="7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A6F43F-70E8-4100-B44F-41CDB929F999}" type="datetimeFigureOut">
              <a:rPr lang="en-US" smtClean="0"/>
              <a:t>5/24/2021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3BFD2F-AF53-4A35-8C5B-7EDD9F04BD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79350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7F0A4F-9DF3-4D87-BA8C-3D59ACAE155F}" type="datetimeFigureOut">
              <a:rPr lang="en-US" smtClean="0"/>
              <a:t>5/24/2021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54EE4-CDB4-4DB5-8E7E-FB133D2C7C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5800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17487-0564-480D-8A7A-0F3868513E7E}" type="datetime2">
              <a:rPr lang="en-US" smtClean="0"/>
              <a:t>Monday, May 24,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ICPAC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5F84531-413C-9249-960A-D05A1BD2BE6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4207599" y="473053"/>
            <a:ext cx="1321468" cy="1303315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811CC0B9-36D2-D349-B9B0-580898BC185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78366" y="2130427"/>
            <a:ext cx="8949268" cy="434478"/>
          </a:xfrm>
        </p:spPr>
        <p:txBody>
          <a:bodyPr anchor="t">
            <a:normAutofit/>
          </a:bodyPr>
          <a:lstStyle>
            <a:lvl1pPr algn="ctr">
              <a:defRPr sz="2400" cap="all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F803AA9-7F72-2643-8904-8B4832E5141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78366" y="2564905"/>
            <a:ext cx="8949268" cy="338891"/>
          </a:xfrm>
        </p:spPr>
        <p:txBody>
          <a:bodyPr>
            <a:noAutofit/>
          </a:bodyPr>
          <a:lstStyle>
            <a:lvl1pPr marL="0" indent="0" algn="ct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52420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78366" y="2130427"/>
            <a:ext cx="8949268" cy="434478"/>
          </a:xfrm>
        </p:spPr>
        <p:txBody>
          <a:bodyPr anchor="t">
            <a:normAutofit/>
          </a:bodyPr>
          <a:lstStyle>
            <a:lvl1pPr algn="ctr">
              <a:defRPr sz="2400" cap="all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Best Communication mitigation Practices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78366" y="2564905"/>
            <a:ext cx="8949268" cy="338891"/>
          </a:xfrm>
        </p:spPr>
        <p:txBody>
          <a:bodyPr>
            <a:noAutofit/>
          </a:bodyPr>
          <a:lstStyle>
            <a:lvl1pPr marL="0" indent="0" algn="ct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Country: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17487-0564-480D-8A7A-0F3868513E7E}" type="datetime2">
              <a:rPr lang="en-US" smtClean="0"/>
              <a:t>Monday, May 24,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ICPAC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5F84531-413C-9249-960A-D05A1BD2BE6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/>
        </p:blipFill>
        <p:spPr>
          <a:xfrm>
            <a:off x="3960859" y="188640"/>
            <a:ext cx="1984282" cy="198428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A214CEA-C499-8F4D-B62D-9B3A38A7425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366" y="2965593"/>
            <a:ext cx="8949268" cy="3280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33038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cap="all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t>Monday, May 24,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ICPAC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122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3024188"/>
            <a:ext cx="8420100" cy="442165"/>
          </a:xfrm>
        </p:spPr>
        <p:txBody>
          <a:bodyPr anchor="t">
            <a:normAutofit/>
          </a:bodyPr>
          <a:lstStyle>
            <a:lvl1pPr algn="l">
              <a:defRPr sz="2400" b="1" cap="all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95300" y="3466353"/>
            <a:ext cx="8420100" cy="1500187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FCA7E-0E32-44F6-86D7-EC1D8A6CE8A6}" type="datetime2">
              <a:rPr lang="en-US" smtClean="0"/>
              <a:t>Monday, May 24,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ICPAC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34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37B99F6-96F9-438A-A3A7-D9984BABFD8E}" type="datetime2">
              <a:rPr lang="en-US" smtClean="0"/>
              <a:t>Monday, May 24, 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ICPAC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95300" y="3024188"/>
            <a:ext cx="8420100" cy="442165"/>
          </a:xfrm>
        </p:spPr>
        <p:txBody>
          <a:bodyPr anchor="t">
            <a:normAutofit/>
          </a:bodyPr>
          <a:lstStyle>
            <a:lvl1pPr algn="l">
              <a:defRPr sz="2400" b="1" cap="all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95300" y="3466353"/>
            <a:ext cx="8420100" cy="1500187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8665193" y="5848633"/>
            <a:ext cx="1009367" cy="1009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25561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B3724-956F-45DF-A65E-EA2718D13D7F}" type="datetime2">
              <a:rPr lang="en-US" smtClean="0"/>
              <a:t>Monday, May 24, 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ICPAC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423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4017C-9869-486E-ADFF-B3CBA203C337}" type="datetime2">
              <a:rPr lang="en-US" smtClean="0"/>
              <a:t>Monday, May 24,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ICPAC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1200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398929"/>
          </a:xfrm>
        </p:spPr>
        <p:txBody>
          <a:bodyPr anchor="t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199529"/>
            <a:ext cx="5943600" cy="4781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0A5E0-C1B9-4867-A1E2-5B2A0C6D13BD}" type="datetime2">
              <a:rPr lang="en-US" smtClean="0"/>
              <a:t>Monday, May 24, 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ICPAC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543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sv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79216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2446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486987"/>
            <a:ext cx="2311400" cy="1823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rgbClr val="646463"/>
                </a:solidFill>
              </a:defRPr>
            </a:lvl1pPr>
          </a:lstStyle>
          <a:p>
            <a:fld id="{D0EE56E8-8AF9-4EAA-BC04-5929A4739BF4}" type="datetime2">
              <a:rPr lang="en-US" smtClean="0"/>
              <a:t>Monday, May 24, 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486987"/>
            <a:ext cx="3944714" cy="1823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="1">
                <a:solidFill>
                  <a:srgbClr val="646463"/>
                </a:solidFill>
              </a:defRPr>
            </a:lvl1pPr>
          </a:lstStyle>
          <a:p>
            <a:r>
              <a:rPr lang="en-US" dirty="0"/>
              <a:t>ICPAC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47528" y="6486987"/>
            <a:ext cx="388471" cy="1823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2508A43-7D70-7540-86DE-8CBB964A449C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96DAC541-7B7A-43D3-8B79-37D633B846F1}">
                <asvg:svgBlip xmlns:asvg="http://schemas.microsoft.com/office/drawing/2016/SVG/main" xmlns="" r:embed="rId11"/>
              </a:ext>
            </a:extLst>
          </a:blip>
          <a:srcRect/>
          <a:stretch/>
        </p:blipFill>
        <p:spPr>
          <a:xfrm>
            <a:off x="8769424" y="5948365"/>
            <a:ext cx="867684" cy="867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2132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49" r:id="rId2"/>
    <p:sldLayoutId id="2147483650" r:id="rId3"/>
    <p:sldLayoutId id="2147483651" r:id="rId4"/>
    <p:sldLayoutId id="2147483658" r:id="rId5"/>
    <p:sldLayoutId id="2147483654" r:id="rId6"/>
    <p:sldLayoutId id="2147483655" r:id="rId7"/>
    <p:sldLayoutId id="2147483657" r:id="rId8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2400" kern="1200" cap="all">
          <a:solidFill>
            <a:srgbClr val="00833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Sudan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52223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548680"/>
            <a:ext cx="8420100" cy="442165"/>
          </a:xfrm>
        </p:spPr>
        <p:txBody>
          <a:bodyPr>
            <a:normAutofit fontScale="90000"/>
          </a:bodyPr>
          <a:lstStyle/>
          <a:p>
            <a:r>
              <a:rPr lang="en-GB" dirty="0"/>
              <a:t>march, April, may 2021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340768"/>
            <a:ext cx="8420100" cy="4248472"/>
          </a:xfrm>
        </p:spPr>
        <p:txBody>
          <a:bodyPr/>
          <a:lstStyle/>
          <a:p>
            <a:pPr marL="342900" indent="-342900">
              <a:buFont typeface="Arial"/>
              <a:buChar char="•"/>
            </a:pPr>
            <a:r>
              <a:rPr lang="en-GB" sz="2400" dirty="0"/>
              <a:t>Best Communication Practices from the past Season:</a:t>
            </a:r>
          </a:p>
          <a:p>
            <a:pPr marL="342900" indent="-342900">
              <a:buFont typeface="Arial"/>
              <a:buChar char="•"/>
            </a:pPr>
            <a:r>
              <a:rPr lang="en-GB" sz="2400" dirty="0" smtClean="0"/>
              <a:t>The </a:t>
            </a:r>
            <a:r>
              <a:rPr lang="en-GB" sz="2400" dirty="0"/>
              <a:t>most important one is WhatsApp group of members from different sectors like ministries of agriculture, animal resources, energy, irrigation, finance, and NGOs.</a:t>
            </a:r>
          </a:p>
          <a:p>
            <a:pPr marL="342900" indent="-342900">
              <a:buFont typeface="Arial"/>
              <a:buChar char="•"/>
            </a:pPr>
            <a:r>
              <a:rPr lang="en-GB" sz="2400" dirty="0" smtClean="0"/>
              <a:t> </a:t>
            </a:r>
            <a:r>
              <a:rPr lang="en-GB" sz="2400" dirty="0"/>
              <a:t>Sudan Meteorological Authority website.</a:t>
            </a:r>
          </a:p>
          <a:p>
            <a:pPr marL="342900" indent="-342900">
              <a:buFont typeface="Arial"/>
              <a:buChar char="•"/>
            </a:pPr>
            <a:r>
              <a:rPr lang="en-GB" sz="2400" dirty="0"/>
              <a:t> </a:t>
            </a:r>
            <a:r>
              <a:rPr lang="en-GB" sz="2400" dirty="0" smtClean="0"/>
              <a:t>Daily </a:t>
            </a:r>
            <a:r>
              <a:rPr lang="en-GB" sz="2400" dirty="0"/>
              <a:t>report to Sudan TV.</a:t>
            </a:r>
          </a:p>
          <a:p>
            <a:pPr marL="342900" indent="-342900">
              <a:buFont typeface="Arial"/>
              <a:buChar char="•"/>
            </a:pPr>
            <a:r>
              <a:rPr lang="en-GB" sz="2400" dirty="0" smtClean="0"/>
              <a:t>Daily </a:t>
            </a:r>
            <a:r>
              <a:rPr lang="en-GB" sz="2400" dirty="0"/>
              <a:t>report the all states especially the ones which were predicted to receive rainfall during MAM season.</a:t>
            </a:r>
          </a:p>
          <a:p>
            <a:r>
              <a:rPr lang="en-GB" sz="2400" dirty="0"/>
              <a:t> 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FCA7E-0E32-44F6-86D7-EC1D8A6CE8A6}" type="datetime2">
              <a:rPr lang="en-US" smtClean="0"/>
              <a:t>Monday, May 24,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INTERGOVERNMENTAL AUTHORITY ON DEVELOPMENT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5019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BD5425-CFC1-2D46-8069-792B589F57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485745"/>
            <a:ext cx="8915400" cy="1719119"/>
          </a:xfrm>
        </p:spPr>
        <p:txBody>
          <a:bodyPr>
            <a:normAutofit/>
          </a:bodyPr>
          <a:lstStyle/>
          <a:p>
            <a:r>
              <a:rPr lang="en-US" b="1" dirty="0" err="1"/>
              <a:t>commu</a:t>
            </a:r>
            <a:r>
              <a:rPr lang="en-KE" b="1" dirty="0"/>
              <a:t>nication </a:t>
            </a:r>
            <a:r>
              <a:rPr lang="en-KE" b="1" dirty="0"/>
              <a:t>best practices that allowed your Department to prevent losses in lives and </a:t>
            </a:r>
            <a:r>
              <a:rPr lang="en-US" b="1" dirty="0" smtClean="0"/>
              <a:t> </a:t>
            </a:r>
            <a:r>
              <a:rPr lang="en-KE" b="1" dirty="0" smtClean="0"/>
              <a:t>livelihoods</a:t>
            </a:r>
            <a:r>
              <a:rPr lang="en-KE" b="1" dirty="0"/>
              <a:t>.  </a:t>
            </a:r>
            <a:br>
              <a:rPr lang="en-KE" b="1" dirty="0"/>
            </a:br>
            <a:endParaRPr lang="en-KE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C4C74F-57B1-A442-AAF9-1849E63F18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300" y="1844824"/>
            <a:ext cx="8915400" cy="4525963"/>
          </a:xfrm>
        </p:spPr>
        <p:txBody>
          <a:bodyPr/>
          <a:lstStyle/>
          <a:p>
            <a:r>
              <a:rPr lang="en-US" dirty="0" smtClean="0"/>
              <a:t>There was a daily live program in Sudan TV at 09.00 am that showed the expected rainfall during the coming 24 hours.</a:t>
            </a:r>
          </a:p>
          <a:p>
            <a:r>
              <a:rPr lang="en-US" dirty="0" smtClean="0"/>
              <a:t>MAM is not the main season of Sudan, so that most of the areas receive less than 100 mm.</a:t>
            </a:r>
          </a:p>
          <a:p>
            <a:r>
              <a:rPr lang="en-US" dirty="0" smtClean="0"/>
              <a:t>Fortunately these was no damages or losses in lives.</a:t>
            </a:r>
            <a:endParaRPr lang="en-KE" dirty="0"/>
          </a:p>
          <a:p>
            <a:pPr marL="0" indent="0">
              <a:buNone/>
            </a:pPr>
            <a:endParaRPr lang="en-KE" i="1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942A6C-5572-494A-8415-A7E5B62B5B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t>Monday, May 24, 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01B3DA-3B7A-E94F-84EF-C4F7977343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ICPAC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B0650B-8FF5-0842-9E7D-26FC70D0B6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5256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7F75A23-1886-804B-B2C7-4AADFDCFC8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B99F6-96F9-438A-A3A7-D9984BABFD8E}" type="datetime2">
              <a:rPr lang="en-US" smtClean="0"/>
              <a:t>Monday, May 24, 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FB96751-D999-2C47-9A77-4BB15E73B6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ICPAC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042785-D7A5-F745-95C2-C4A1596D87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600" dirty="0" smtClean="0"/>
              <a:t>THANKS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14149740"/>
      </p:ext>
    </p:extLst>
  </p:cSld>
  <p:clrMapOvr>
    <a:masterClrMapping/>
  </p:clrMapOvr>
</p:sld>
</file>

<file path=ppt/theme/theme1.xml><?xml version="1.0" encoding="utf-8"?>
<a:theme xmlns:a="http://schemas.openxmlformats.org/drawingml/2006/main" name="IGAD PPT Template">
  <a:themeElements>
    <a:clrScheme name="IGAD">
      <a:dk1>
        <a:sysClr val="windowText" lastClr="000000"/>
      </a:dk1>
      <a:lt1>
        <a:sysClr val="window" lastClr="FFFFFF"/>
      </a:lt1>
      <a:dk2>
        <a:srgbClr val="646463"/>
      </a:dk2>
      <a:lt2>
        <a:srgbClr val="D0D0D0"/>
      </a:lt2>
      <a:accent1>
        <a:srgbClr val="00833F"/>
      </a:accent1>
      <a:accent2>
        <a:srgbClr val="F4BE49"/>
      </a:accent2>
      <a:accent3>
        <a:srgbClr val="004080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IGAD PPT Template.thmx</Template>
  <TotalTime>299</TotalTime>
  <Words>159</Words>
  <Application>Microsoft Office PowerPoint</Application>
  <PresentationFormat>A4 Paper (210x297 mm)</PresentationFormat>
  <Paragraphs>22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IGAD PPT Template</vt:lpstr>
      <vt:lpstr>PowerPoint Presentation</vt:lpstr>
      <vt:lpstr>march, April, may 2021 </vt:lpstr>
      <vt:lpstr>communication best practices that allowed your Department to prevent losses in lives and  livelihoods.   </vt:lpstr>
      <vt:lpstr>THANKS</vt:lpstr>
    </vt:vector>
  </TitlesOfParts>
  <Company>Black Africa Group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Apple Macintosh</dc:creator>
  <cp:lastModifiedBy>Faiz</cp:lastModifiedBy>
  <cp:revision>42</cp:revision>
  <dcterms:created xsi:type="dcterms:W3CDTF">2014-11-18T09:33:09Z</dcterms:created>
  <dcterms:modified xsi:type="dcterms:W3CDTF">2021-05-24T08:56:57Z</dcterms:modified>
</cp:coreProperties>
</file>