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 autoCompressPictures="0">
  <p:sldMasterIdLst>
    <p:sldMasterId id="2147483648" r:id="rId1"/>
  </p:sldMasterIdLst>
  <p:notesMasterIdLst>
    <p:notesMasterId r:id="rId2"/>
  </p:notesMasterIdLst>
  <p:sldIdLst>
    <p:sldId id="256" r:id="rId3"/>
    <p:sldId id="257" r:id="rId4"/>
    <p:sldId id="260" r:id="rId5"/>
    <p:sldId id="264" r:id="rId6"/>
  </p:sldIdLst>
  <p:sldSz type="screen16x9" cy="6858000" cx="12192000"/>
  <p:notesSz cx="6858000" cy="9144000"/>
  <p:defaultTextStyle>
    <a:defPPr>
      <a:defRPr lang="en-US"/>
    </a:defPPr>
    <a:lvl1pPr algn="l" defTabSz="457200" eaLnBrk="1" hangingPunct="1" latinLnBrk="0" marL="0" rtl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tableStyles" Target="tableStyles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/Relationships>
</file>

<file path=ppt/notesMasters/_rels/notes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</p:bgPr>
    </p:bg>
    <p:spTree>
      <p:nvGrpSpPr>
        <p:cNvPr id="4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2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72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726" name="Rectangle 4"/>
          <p:cNvSpPr>
            <a:spLocks noChangeAspect="1" noRot="1" noGrp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/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72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72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72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notesStyle>
    <a:lvl1pPr algn="l" fontAlgn="base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algn="l" fontAlgn="base" marL="4572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algn="l" fontAlgn="base" marL="9144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algn="l" fontAlgn="base" marL="13716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algn="l" fontAlgn="base" marL="18288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algn="l" defTabSz="914400" eaLnBrk="1" hangingPunct="1" latinLnBrk="0" marL="2286000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">
  <p:cSld name="Title Slide">
    <p:spTree>
      <p:nvGrpSpPr>
        <p:cNvPr id="2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6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1048607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algn="l" indent="0" marL="0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 lang="en-US"/>
          </a:p>
        </p:txBody>
      </p:sp>
      <p:sp>
        <p:nvSpPr>
          <p:cNvPr id="104860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61BEF0D-F0BB-DE4B-95CE-6DB70DBA9567}" type="datetimeFigureOut">
              <a:rPr dirty="0" lang="en-US"/>
              <a:t>2/15/2021</a:t>
            </a:fld>
            <a:endParaRPr dirty="0" lang="en-US"/>
          </a:p>
        </p:txBody>
      </p:sp>
      <p:sp>
        <p:nvSpPr>
          <p:cNvPr id="104860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610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ah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486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p>
            <a:fld id="{D57F1E4F-1CFF-5643-939E-217C01CDF565}" type="slidenum">
              <a:rPr dirty="0" lang="en-US"/>
              <a:t>‹#›</a:t>
            </a:fld>
            <a:endParaRPr dirty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4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1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b="0" cap="none" sz="4800"/>
            </a:lvl1pPr>
          </a:lstStyle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1048692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algn="l" indent="0" marL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indent="0" marL="4572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indent="0" marL="914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 marL="1371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 marL="18288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marL="22860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marL="27432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marL="32004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marL="3657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4869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61BEF0D-F0BB-DE4B-95CE-6DB70DBA9567}" type="datetimeFigureOut">
              <a:rPr dirty="0" lang="en-US"/>
              <a:t>2/15/2021</a:t>
            </a:fld>
            <a:endParaRPr dirty="0" lang="en-US"/>
          </a:p>
        </p:txBody>
      </p:sp>
      <p:sp>
        <p:nvSpPr>
          <p:cNvPr id="104869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695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ah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4869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p>
            <a:fld id="{D57F1E4F-1CFF-5643-939E-217C01CDF565}" type="slidenum">
              <a:rPr dirty="0" lang="en-US"/>
              <a:t>‹#›</a:t>
            </a:fld>
            <a:endParaRPr dirty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3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4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b="0" cap="none" sz="4800"/>
            </a:lvl1pPr>
          </a:lstStyle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104864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indent="0" marL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indent="0" marL="457200">
              <a:buFontTx/>
              <a:buNone/>
            </a:lvl2pPr>
            <a:lvl3pPr indent="0" marL="914400">
              <a:buFontTx/>
              <a:buNone/>
            </a:lvl3pPr>
            <a:lvl4pPr indent="0" marL="1371600">
              <a:buFontTx/>
              <a:buNone/>
            </a:lvl4pPr>
            <a:lvl5pPr indent="0" marL="1828800">
              <a:buFontTx/>
              <a:buNone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48646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algn="l" indent="0" marL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indent="0" marL="4572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indent="0" marL="914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 marL="1371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 marL="18288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marL="22860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marL="27432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marL="32004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marL="3657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4864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61BEF0D-F0BB-DE4B-95CE-6DB70DBA9567}" type="datetimeFigureOut">
              <a:rPr dirty="0" lang="en-US"/>
              <a:t>2/15/2021</a:t>
            </a:fld>
            <a:endParaRPr dirty="0" lang="en-US"/>
          </a:p>
        </p:txBody>
      </p:sp>
      <p:sp>
        <p:nvSpPr>
          <p:cNvPr id="104864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64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ah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4865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p>
            <a:fld id="{D57F1E4F-1CFF-5643-939E-217C01CDF565}" type="slidenum">
              <a:rPr dirty="0" lang="en-US"/>
              <a:t>‹#›</a:t>
            </a:fld>
            <a:endParaRPr dirty="0" lang="en-US"/>
          </a:p>
        </p:txBody>
      </p:sp>
      <p:sp>
        <p:nvSpPr>
          <p:cNvPr id="1048651" name="TextBox 13"/>
          <p:cNvSpPr txBox="1"/>
          <p:nvPr/>
        </p:nvSpPr>
        <p:spPr>
          <a:xfrm>
            <a:off x="2467652" y="648005"/>
            <a:ext cx="609600" cy="584776"/>
          </a:xfrm>
          <a:prstGeom prst="rect"/>
        </p:spPr>
        <p:txBody>
          <a:bodyPr anchor="ctr" bIns="45720" lIns="91440" rIns="91440" rtlCol="0" tIns="45720" vert="horz">
            <a:noAutofit/>
          </a:bodyPr>
          <a:p>
            <a:pPr lvl="0"/>
            <a:r>
              <a:rPr baseline="0" dirty="0" sz="8000" lang="en-US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048652" name="TextBox 14"/>
          <p:cNvSpPr txBox="1"/>
          <p:nvPr/>
        </p:nvSpPr>
        <p:spPr>
          <a:xfrm>
            <a:off x="11114852" y="2905306"/>
            <a:ext cx="609600" cy="584776"/>
          </a:xfrm>
          <a:prstGeom prst="rect"/>
        </p:spPr>
        <p:txBody>
          <a:bodyPr anchor="ctr" bIns="45720" lIns="91440" rIns="91440" rtlCol="0" tIns="45720" vert="horz">
            <a:noAutofit/>
          </a:bodyPr>
          <a:p>
            <a:pPr lvl="0"/>
            <a:r>
              <a:rPr baseline="0" dirty="0" sz="8000" lang="en-US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4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5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b="0" sz="4800"/>
            </a:lvl1pPr>
          </a:lstStyle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1048686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anchor="t" bIns="45720" lIns="91440" rIns="91440" rtlCol="0" tIns="45720" vert="horz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indent="0" lvl="0" marL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4868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61BEF0D-F0BB-DE4B-95CE-6DB70DBA9567}" type="datetimeFigureOut">
              <a:rPr dirty="0" lang="en-US"/>
              <a:t>2/15/2021</a:t>
            </a:fld>
            <a:endParaRPr dirty="0" lang="en-US"/>
          </a:p>
        </p:txBody>
      </p:sp>
      <p:sp>
        <p:nvSpPr>
          <p:cNvPr id="104868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68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ah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4869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p>
            <a:fld id="{D57F1E4F-1CFF-5643-939E-217C01CDF565}" type="slidenum">
              <a:rPr dirty="0" lang="en-US"/>
              <a:t>‹#›</a:t>
            </a:fld>
            <a:endParaRPr dirty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3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5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b="0" cap="none" sz="4800"/>
            </a:lvl1pPr>
          </a:lstStyle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104863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indent="0" marL="0">
              <a:buFontTx/>
              <a:buNone/>
              <a:defRPr sz="2400">
                <a:solidFill>
                  <a:schemeClr val="accent1"/>
                </a:solidFill>
              </a:defRPr>
            </a:lvl1pPr>
            <a:lvl2pPr indent="0" marL="457200">
              <a:buFontTx/>
              <a:buNone/>
            </a:lvl2pPr>
            <a:lvl3pPr indent="0" marL="914400">
              <a:buFontTx/>
              <a:buNone/>
            </a:lvl3pPr>
            <a:lvl4pPr indent="0" marL="1371600">
              <a:buFontTx/>
              <a:buNone/>
            </a:lvl4pPr>
            <a:lvl5pPr indent="0" marL="1828800">
              <a:buFontTx/>
              <a:buNone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48637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anchor="t" bIns="45720" lIns="91440" rIns="91440" rtlCol="0" tIns="45720" vert="horz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indent="0" lvl="0" marL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4863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61BEF0D-F0BB-DE4B-95CE-6DB70DBA9567}" type="datetimeFigureOut">
              <a:rPr dirty="0" lang="en-US"/>
              <a:t>2/15/2021</a:t>
            </a:fld>
            <a:endParaRPr dirty="0" lang="en-US"/>
          </a:p>
        </p:txBody>
      </p:sp>
      <p:sp>
        <p:nvSpPr>
          <p:cNvPr id="104863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640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ah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4864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p>
            <a:fld id="{D57F1E4F-1CFF-5643-939E-217C01CDF565}" type="slidenum">
              <a:rPr dirty="0" lang="en-US"/>
              <a:t>‹#›</a:t>
            </a:fld>
            <a:endParaRPr dirty="0" lang="en-US"/>
          </a:p>
        </p:txBody>
      </p:sp>
      <p:sp>
        <p:nvSpPr>
          <p:cNvPr id="1048642" name="TextBox 16"/>
          <p:cNvSpPr txBox="1"/>
          <p:nvPr/>
        </p:nvSpPr>
        <p:spPr>
          <a:xfrm>
            <a:off x="2467652" y="648005"/>
            <a:ext cx="609600" cy="584776"/>
          </a:xfrm>
          <a:prstGeom prst="rect"/>
        </p:spPr>
        <p:txBody>
          <a:bodyPr anchor="ctr" bIns="45720" lIns="91440" rIns="91440" rtlCol="0" tIns="45720" vert="horz">
            <a:noAutofit/>
          </a:bodyPr>
          <a:p>
            <a:pPr lvl="0"/>
            <a:r>
              <a:rPr baseline="0" dirty="0" sz="8000" lang="en-US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048643" name="TextBox 17"/>
          <p:cNvSpPr txBox="1"/>
          <p:nvPr/>
        </p:nvSpPr>
        <p:spPr>
          <a:xfrm>
            <a:off x="11114852" y="2905306"/>
            <a:ext cx="609600" cy="584776"/>
          </a:xfrm>
          <a:prstGeom prst="rect"/>
        </p:spPr>
        <p:txBody>
          <a:bodyPr anchor="ctr" bIns="45720" lIns="91440" rIns="91440" rtlCol="0" tIns="45720" vert="horz">
            <a:noAutofit/>
          </a:bodyPr>
          <a:p>
            <a:pPr lvl="0"/>
            <a:r>
              <a:rPr baseline="0" dirty="0" sz="8000" lang="en-US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4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4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b="0" sz="4800"/>
            </a:lvl1pPr>
          </a:lstStyle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104870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indent="0" marL="0">
              <a:buFontTx/>
              <a:buNone/>
              <a:defRPr sz="2400">
                <a:solidFill>
                  <a:schemeClr val="accent1"/>
                </a:solidFill>
              </a:defRPr>
            </a:lvl1pPr>
            <a:lvl2pPr indent="0" marL="457200">
              <a:buFontTx/>
              <a:buNone/>
            </a:lvl2pPr>
            <a:lvl3pPr indent="0" marL="914400">
              <a:buFontTx/>
              <a:buNone/>
            </a:lvl3pPr>
            <a:lvl4pPr indent="0" marL="1371600">
              <a:buFontTx/>
              <a:buNone/>
            </a:lvl4pPr>
            <a:lvl5pPr indent="0" marL="1828800">
              <a:buFontTx/>
              <a:buNone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48706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anchor="t" bIns="45720" lIns="91440" rIns="91440" rtlCol="0" tIns="45720" vert="horz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indent="0" lvl="0" marL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4870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61BEF0D-F0BB-DE4B-95CE-6DB70DBA9567}" type="datetimeFigureOut">
              <a:rPr dirty="0" lang="en-US"/>
              <a:t>2/15/2021</a:t>
            </a:fld>
            <a:endParaRPr dirty="0" lang="en-US"/>
          </a:p>
        </p:txBody>
      </p:sp>
      <p:sp>
        <p:nvSpPr>
          <p:cNvPr id="104870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70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ah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487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p>
            <a:fld id="{D57F1E4F-1CFF-5643-939E-217C01CDF565}" type="slidenum">
              <a:rPr dirty="0" lang="en-US"/>
              <a:t>‹#›</a:t>
            </a:fld>
            <a:endParaRPr dirty="0"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Title and Vertical Text">
    <p:spTree>
      <p:nvGrpSpPr>
        <p:cNvPr id="3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0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1048661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anchor="t" vert="eaVert"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104866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61BEF0D-F0BB-DE4B-95CE-6DB70DBA9567}" type="datetimeFigureOut">
              <a:rPr dirty="0" lang="en-US"/>
              <a:t>2/15/2021</a:t>
            </a:fld>
            <a:endParaRPr dirty="0" lang="en-US"/>
          </a:p>
        </p:txBody>
      </p:sp>
      <p:sp>
        <p:nvSpPr>
          <p:cNvPr id="104866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664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ah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4866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7F1E4F-1CFF-5643-939E-217C01CDF565}" type="slidenum">
              <a:rPr dirty="0" lang="en-US"/>
              <a:t>‹#›</a:t>
            </a:fld>
            <a:endParaRPr dirty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Vertical Title and Text">
    <p:spTree>
      <p:nvGrpSpPr>
        <p:cNvPr id="4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18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anchor="ctr" vert="eaVert"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1048719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104872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61BEF0D-F0BB-DE4B-95CE-6DB70DBA9567}" type="datetimeFigureOut">
              <a:rPr dirty="0" lang="en-US"/>
              <a:t>2/15/2021</a:t>
            </a:fld>
            <a:endParaRPr dirty="0" lang="en-US"/>
          </a:p>
        </p:txBody>
      </p:sp>
      <p:sp>
        <p:nvSpPr>
          <p:cNvPr id="104872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72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ah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4872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7F1E4F-1CFF-5643-939E-217C01CDF565}" type="slidenum">
              <a:rPr dirty="0" lang="en-US"/>
              <a:t>‹#›</a:t>
            </a:fld>
            <a:endParaRPr dirty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2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4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1048615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104861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61BEF0D-F0BB-DE4B-95CE-6DB70DBA9567}" type="datetimeFigureOut">
              <a:rPr dirty="0" lang="en-US"/>
              <a:t>2/15/2021</a:t>
            </a:fld>
            <a:endParaRPr dirty="0" lang="en-US"/>
          </a:p>
        </p:txBody>
      </p:sp>
      <p:sp>
        <p:nvSpPr>
          <p:cNvPr id="10486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61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ah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4861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7F1E4F-1CFF-5643-939E-217C01CDF565}" type="slidenum">
              <a:rPr dirty="0" lang="en-US"/>
              <a:t>‹#›</a:t>
            </a:fld>
            <a:endParaRPr dirty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Section Header">
    <p:spTree>
      <p:nvGrpSpPr>
        <p:cNvPr id="3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6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b="0" cap="none" sz="4000"/>
            </a:lvl1pPr>
          </a:lstStyle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1048667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algn="l" indent="0" marL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indent="0" marL="4572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indent="0" marL="914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 marL="1371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 marL="18288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marL="22860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marL="27432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marL="32004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marL="3657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4866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61BEF0D-F0BB-DE4B-95CE-6DB70DBA9567}" type="datetimeFigureOut">
              <a:rPr dirty="0" lang="en-US"/>
              <a:t>2/15/2021</a:t>
            </a:fld>
            <a:endParaRPr dirty="0" lang="en-US"/>
          </a:p>
        </p:txBody>
      </p:sp>
      <p:sp>
        <p:nvSpPr>
          <p:cNvPr id="104866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670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ah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4867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p>
            <a:fld id="{D57F1E4F-1CFF-5643-939E-217C01CDF565}" type="slidenum">
              <a:rPr dirty="0" lang="en-US"/>
              <a:t>‹#›</a:t>
            </a:fld>
            <a:endParaRPr dirty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Two Content">
    <p:spTree>
      <p:nvGrpSpPr>
        <p:cNvPr id="4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7" name="Title 7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1048698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1048699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104870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61BEF0D-F0BB-DE4B-95CE-6DB70DBA9567}" type="datetimeFigureOut">
              <a:rPr dirty="0" lang="en-US"/>
              <a:t>2/15/2021</a:t>
            </a:fld>
            <a:endParaRPr dirty="0" lang="en-US"/>
          </a:p>
        </p:txBody>
      </p:sp>
      <p:sp>
        <p:nvSpPr>
          <p:cNvPr id="104870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70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ah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4870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p>
            <a:fld id="{D57F1E4F-1CFF-5643-939E-217C01CDF565}" type="slidenum">
              <a:rPr dirty="0" lang="en-US"/>
              <a:t>‹#›</a:t>
            </a:fld>
            <a:endParaRPr dirty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Comparison">
    <p:spTree>
      <p:nvGrpSpPr>
        <p:cNvPr id="4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2" name="Title 9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104867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indent="0" marL="0">
              <a:buNone/>
              <a:defRPr b="0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4867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104867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indent="0" marL="0">
              <a:buNone/>
              <a:defRPr b="0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4867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104867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61BEF0D-F0BB-DE4B-95CE-6DB70DBA9567}" type="datetimeFigureOut">
              <a:rPr dirty="0" lang="en-US"/>
              <a:t>2/15/2021</a:t>
            </a:fld>
            <a:endParaRPr dirty="0" lang="en-US"/>
          </a:p>
        </p:txBody>
      </p:sp>
      <p:sp>
        <p:nvSpPr>
          <p:cNvPr id="104867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67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ah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4868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p>
            <a:fld id="{D57F1E4F-1CFF-5643-939E-217C01CDF565}" type="slidenum">
              <a:rPr dirty="0" lang="en-US"/>
              <a:t>‹#›</a:t>
            </a:fld>
            <a:endParaRPr dirty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Title Only">
    <p:spTree>
      <p:nvGrpSpPr>
        <p:cNvPr id="3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0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1048631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61BEF0D-F0BB-DE4B-95CE-6DB70DBA9567}" type="datetimeFigureOut">
              <a:rPr dirty="0" lang="en-US"/>
              <a:t>2/15/2021</a:t>
            </a:fld>
            <a:endParaRPr dirty="0" lang="en-US"/>
          </a:p>
        </p:txBody>
      </p:sp>
      <p:sp>
        <p:nvSpPr>
          <p:cNvPr id="1048632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633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ah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4863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7F1E4F-1CFF-5643-939E-217C01CDF565}" type="slidenum">
              <a:rPr dirty="0" lang="en-US"/>
              <a:t>‹#›</a:t>
            </a:fld>
            <a:endParaRPr dirty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Blank">
    <p:spTree>
      <p:nvGrpSpPr>
        <p:cNvPr id="4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1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61BEF0D-F0BB-DE4B-95CE-6DB70DBA9567}" type="datetimeFigureOut">
              <a:rPr dirty="0" lang="en-US"/>
              <a:t>2/15/2021</a:t>
            </a:fld>
            <a:endParaRPr dirty="0" lang="en-US"/>
          </a:p>
        </p:txBody>
      </p:sp>
      <p:sp>
        <p:nvSpPr>
          <p:cNvPr id="1048682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683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ah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4868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7F1E4F-1CFF-5643-939E-217C01CDF565}" type="slidenum">
              <a:rPr dirty="0" lang="en-US"/>
              <a:t>‹#›</a:t>
            </a:fld>
            <a:endParaRPr dirty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Content with Caption">
    <p:spTree>
      <p:nvGrpSpPr>
        <p:cNvPr id="4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11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b="0" sz="2000"/>
            </a:lvl1pPr>
          </a:lstStyle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1048712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1048713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indent="0" marL="0">
              <a:buNone/>
              <a:defRPr sz="1400"/>
            </a:lvl1pPr>
            <a:lvl2pPr indent="0" marL="457200">
              <a:buNone/>
              <a:defRPr sz="1200"/>
            </a:lvl2pPr>
            <a:lvl3pPr indent="0" marL="914400">
              <a:buNone/>
              <a:defRPr sz="1000"/>
            </a:lvl3pPr>
            <a:lvl4pPr indent="0" marL="1371600">
              <a:buNone/>
              <a:defRPr sz="900"/>
            </a:lvl4pPr>
            <a:lvl5pPr indent="0" marL="1828800">
              <a:buNone/>
              <a:defRPr sz="900"/>
            </a:lvl5pPr>
            <a:lvl6pPr indent="0" marL="2286000">
              <a:buNone/>
              <a:defRPr sz="900"/>
            </a:lvl6pPr>
            <a:lvl7pPr indent="0" marL="2743200">
              <a:buNone/>
              <a:defRPr sz="900"/>
            </a:lvl7pPr>
            <a:lvl8pPr indent="0" marL="3200400">
              <a:buNone/>
              <a:defRPr sz="900"/>
            </a:lvl8pPr>
            <a:lvl9pPr indent="0" marL="365760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4871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61BEF0D-F0BB-DE4B-95CE-6DB70DBA9567}" type="datetimeFigureOut">
              <a:rPr dirty="0" lang="en-US"/>
              <a:t>2/15/2021</a:t>
            </a:fld>
            <a:endParaRPr dirty="0" lang="en-US"/>
          </a:p>
        </p:txBody>
      </p:sp>
      <p:sp>
        <p:nvSpPr>
          <p:cNvPr id="104871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71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ah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4871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7F1E4F-1CFF-5643-939E-217C01CDF565}" type="slidenum">
              <a:rPr dirty="0" lang="en-US"/>
              <a:t>‹#›</a:t>
            </a:fld>
            <a:endParaRPr dirty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picTx">
  <p:cSld name="Picture with Caption">
    <p:spTree>
      <p:nvGrpSpPr>
        <p:cNvPr id="3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3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b="0" sz="2400"/>
            </a:lvl1pPr>
          </a:lstStyle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1048654" name="Picture Placeholder 2"/>
          <p:cNvSpPr>
            <a:spLocks noChangeAspect="1" noGrp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algn="ctr" indent="0" marL="0">
              <a:buNone/>
              <a:defRPr sz="1600"/>
            </a:lvl1pPr>
            <a:lvl2pPr indent="0" marL="457200">
              <a:buNone/>
              <a:defRPr sz="1600"/>
            </a:lvl2pPr>
            <a:lvl3pPr indent="0" marL="914400">
              <a:buNone/>
              <a:defRPr sz="1600"/>
            </a:lvl3pPr>
            <a:lvl4pPr indent="0" marL="1371600">
              <a:buNone/>
              <a:defRPr sz="1600"/>
            </a:lvl4pPr>
            <a:lvl5pPr indent="0" marL="1828800">
              <a:buNone/>
              <a:defRPr sz="1600"/>
            </a:lvl5pPr>
            <a:lvl6pPr indent="0" marL="2286000">
              <a:buNone/>
              <a:defRPr sz="1600"/>
            </a:lvl6pPr>
            <a:lvl7pPr indent="0" marL="2743200">
              <a:buNone/>
              <a:defRPr sz="1600"/>
            </a:lvl7pPr>
            <a:lvl8pPr indent="0" marL="3200400">
              <a:buNone/>
              <a:defRPr sz="1600"/>
            </a:lvl8pPr>
            <a:lvl9pPr indent="0" marL="365760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dirty="0" lang="en-US"/>
          </a:p>
        </p:txBody>
      </p:sp>
      <p:sp>
        <p:nvSpPr>
          <p:cNvPr id="1048655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indent="0" marL="0">
              <a:buNone/>
              <a:defRPr sz="1200"/>
            </a:lvl1pPr>
            <a:lvl2pPr indent="0" marL="457200">
              <a:buNone/>
              <a:defRPr sz="1200"/>
            </a:lvl2pPr>
            <a:lvl3pPr indent="0" marL="914400">
              <a:buNone/>
              <a:defRPr sz="1000"/>
            </a:lvl3pPr>
            <a:lvl4pPr indent="0" marL="1371600">
              <a:buNone/>
              <a:defRPr sz="900"/>
            </a:lvl4pPr>
            <a:lvl5pPr indent="0" marL="1828800">
              <a:buNone/>
              <a:defRPr sz="900"/>
            </a:lvl5pPr>
            <a:lvl6pPr indent="0" marL="2286000">
              <a:buNone/>
              <a:defRPr sz="900"/>
            </a:lvl6pPr>
            <a:lvl7pPr indent="0" marL="2743200">
              <a:buNone/>
              <a:defRPr sz="900"/>
            </a:lvl7pPr>
            <a:lvl8pPr indent="0" marL="3200400">
              <a:buNone/>
              <a:defRPr sz="900"/>
            </a:lvl8pPr>
            <a:lvl9pPr indent="0" marL="365760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4865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61BEF0D-F0BB-DE4B-95CE-6DB70DBA9567}" type="datetimeFigureOut">
              <a:rPr dirty="0" lang="en-US"/>
              <a:t>2/15/2021</a:t>
            </a:fld>
            <a:endParaRPr dirty="0" lang="en-US"/>
          </a:p>
        </p:txBody>
      </p:sp>
      <p:sp>
        <p:nvSpPr>
          <p:cNvPr id="104865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658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ah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4865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p>
            <a:fld id="{D57F1E4F-1CFF-5643-939E-217C01CDF565}" type="slidenum">
              <a:rPr dirty="0" lang="en-US"/>
              <a:t>‹#›</a:t>
            </a:fld>
            <a:endParaRPr dirty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1048576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ah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048577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ah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048578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ah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048579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ah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048580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ah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048581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ah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048582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ah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048583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ah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048584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ah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048585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ah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048586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ah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048587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ah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9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048588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ah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48589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ah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48590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ah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48591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ah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48592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ah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48593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ah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48594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ah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48595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ah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48596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ah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48597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ah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48598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ah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48599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ah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1048600" name="Rectangle 6"/>
          <p:cNvSpPr/>
          <p:nvPr/>
        </p:nvSpPr>
        <p:spPr>
          <a:xfrm>
            <a:off x="0" y="0"/>
            <a:ext cx="182880" cy="6858000"/>
          </a:xfrm>
          <a:prstGeom prst="rect"/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48601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/>
        </p:spPr>
        <p:txBody>
          <a:bodyPr anchor="t" bIns="45720" lIns="91440" rIns="91440" rtlCol="0" tIns="45720" vert="horz">
            <a:normAutofit/>
          </a:bodyPr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1048602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/>
        </p:spPr>
        <p:txBody>
          <a:bodyPr bIns="45720" lIns="91440" rIns="91440" rtlCol="0" tIns="45720" vert="horz">
            <a:normAutofit/>
          </a:bodyPr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1048603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/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dirty="0" lang="en-US"/>
              <a:t>2/15/2021</a:t>
            </a:fld>
            <a:endParaRPr dirty="0" lang="en-US"/>
          </a:p>
        </p:txBody>
      </p:sp>
      <p:sp>
        <p:nvSpPr>
          <p:cNvPr id="104860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/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 lang="en-US"/>
          </a:p>
        </p:txBody>
      </p:sp>
      <p:sp>
        <p:nvSpPr>
          <p:cNvPr id="1048605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/>
        </p:spPr>
        <p:txBody>
          <a:bodyPr anchor="ctr" bIns="45720" lIns="91440" rIns="91440" rtlCol="0" tIns="45720" vert="horz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dirty="0" lang="en-US"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457200" eaLnBrk="1" hangingPunct="1" latinLnBrk="0" rtl="0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algn="l" defTabSz="457200" eaLnBrk="1" hangingPunct="1" indent="-342900" latinLnBrk="0" marL="342900" rtl="0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algn="l" defTabSz="457200" eaLnBrk="1" hangingPunct="1" indent="-285750" latinLnBrk="0" marL="742950" rtl="0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algn="l" defTabSz="457200" eaLnBrk="1" hangingPunct="1" indent="-228600" latinLnBrk="0" marL="1143000" rtl="0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algn="l" defTabSz="457200" eaLnBrk="1" hangingPunct="1" indent="-228600" latinLnBrk="0" marL="1600200" rtl="0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algn="l" defTabSz="457200" eaLnBrk="1" hangingPunct="1" indent="-228600" latinLnBrk="0" marL="2057400" rtl="0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algn="l" defTabSz="457200" eaLnBrk="1" hangingPunct="1" indent="-228600" latinLnBrk="0" marL="2514600" rtl="0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algn="l" defTabSz="457200" eaLnBrk="1" hangingPunct="1" indent="-228600" latinLnBrk="0" marL="2971800" rtl="0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algn="l" defTabSz="457200" eaLnBrk="1" hangingPunct="1" indent="-228600" latinLnBrk="0" marL="3429000" rtl="0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algn="l" defTabSz="457200" eaLnBrk="1" hangingPunct="1" indent="-228600" latinLnBrk="0" marL="3886200" rtl="0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457200" eaLnBrk="1" hangingPunct="1" latinLnBrk="0" marL="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latinLnBrk="0" marL="457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latinLnBrk="0" marL="914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latinLnBrk="0" marL="1371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latinLnBrk="0" marL="18288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latinLnBrk="0" marL="22860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latinLnBrk="0" marL="2743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latinLnBrk="0" marL="3200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latinLnBrk="0" marL="3657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image" Target="../media/image4.jpeg"/><Relationship Id="rId4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2" name="Title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dirty="0" lang="en-GB" smtClean="0"/>
              <a:t>BEST PRACTICES</a:t>
            </a:r>
            <a:r>
              <a:rPr dirty="0" lang="en-US" smtClean="0"/>
              <a:t> </a:t>
            </a:r>
            <a:r>
              <a:rPr dirty="0" lang="en-US" smtClean="0"/>
              <a:t>-</a:t>
            </a:r>
            <a:r>
              <a:rPr dirty="0" lang="en-US" smtClean="0"/>
              <a:t>U</a:t>
            </a:r>
            <a:r>
              <a:rPr dirty="0" lang="en-US" smtClean="0"/>
              <a:t>G</a:t>
            </a:r>
            <a:r>
              <a:rPr dirty="0" lang="en-US" smtClean="0"/>
              <a:t>A</a:t>
            </a:r>
            <a:r>
              <a:rPr dirty="0" lang="en-US" smtClean="0"/>
              <a:t>N</a:t>
            </a:r>
            <a:r>
              <a:rPr dirty="0" lang="en-US" smtClean="0"/>
              <a:t>DA</a:t>
            </a:r>
            <a:r>
              <a:rPr dirty="0" lang="en-GB" smtClean="0"/>
              <a:t> </a:t>
            </a:r>
            <a:endParaRPr dirty="0" lang="en-GB"/>
          </a:p>
        </p:txBody>
      </p:sp>
      <p:sp>
        <p:nvSpPr>
          <p:cNvPr id="1048613" name="Subtitle 2"/>
          <p:cNvSpPr>
            <a:spLocks noGrp="1"/>
          </p:cNvSpPr>
          <p:nvPr>
            <p:ph type="subTitle" idx="1"/>
          </p:nvPr>
        </p:nvSpPr>
        <p:spPr/>
        <p:txBody>
          <a:bodyPr/>
          <a:p>
            <a:r>
              <a:rPr dirty="0" lang="en-GB" smtClean="0"/>
              <a:t>PRESENTATION TO GHACO</a:t>
            </a:r>
            <a:r>
              <a:rPr dirty="0" lang="en-US" smtClean="0"/>
              <a:t>F</a:t>
            </a:r>
            <a:r>
              <a:rPr dirty="0" lang="en-US" smtClean="0"/>
              <a:t>5</a:t>
            </a:r>
            <a:r>
              <a:rPr dirty="0" lang="en-US" smtClean="0"/>
              <a:t>8</a:t>
            </a:r>
            <a:endParaRPr dirty="0" lang="en-GB"/>
          </a:p>
          <a:p>
            <a:r>
              <a:rPr dirty="0" lang="en-US"/>
              <a:t>L</a:t>
            </a:r>
            <a:r>
              <a:rPr dirty="0" lang="en-US"/>
              <a:t>illian</a:t>
            </a:r>
            <a:r>
              <a:rPr dirty="0" lang="en-US"/>
              <a:t> </a:t>
            </a:r>
            <a:r>
              <a:rPr dirty="0" lang="en-US"/>
              <a:t>Nkwenge</a:t>
            </a:r>
            <a:endParaRPr dirty="0" lang="en-GB"/>
          </a:p>
          <a:p>
            <a:r>
              <a:rPr dirty="0" lang="en-US"/>
              <a:t>P</a:t>
            </a:r>
            <a:r>
              <a:rPr dirty="0" lang="en-US"/>
              <a:t>P</a:t>
            </a:r>
            <a:r>
              <a:rPr dirty="0" lang="en-US"/>
              <a:t>R</a:t>
            </a:r>
            <a:r>
              <a:rPr dirty="0" lang="en-US"/>
              <a:t>O</a:t>
            </a:r>
            <a:r>
              <a:rPr dirty="0" lang="en-US"/>
              <a:t>-</a:t>
            </a:r>
            <a:r>
              <a:rPr dirty="0" lang="en-US"/>
              <a:t> </a:t>
            </a:r>
            <a:r>
              <a:rPr dirty="0" lang="en-US"/>
              <a:t>UNMA</a:t>
            </a:r>
            <a:endParaRPr dirty="0"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2" name=""/>
          <p:cNvPicPr>
            <a:picLocks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0">
            <a:off x="2196736" y="332398"/>
            <a:ext cx="7167496" cy="6193202"/>
          </a:xfrm>
          <a:prstGeom prst="rect"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6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GB" smtClean="0"/>
              <a:t>Best practices</a:t>
            </a:r>
            <a:endParaRPr dirty="0" lang="en-GB"/>
          </a:p>
        </p:txBody>
      </p:sp>
      <p:sp>
        <p:nvSpPr>
          <p:cNvPr id="104862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3333" lnSpcReduction="20000"/>
          </a:bodyPr>
          <a:p>
            <a:r>
              <a:rPr dirty="0" lang="en-GB" smtClean="0"/>
              <a:t>Media briefings and statements to facilitate information dissemination across the country using the Uganda Media Centre and other regional fora.</a:t>
            </a:r>
          </a:p>
          <a:p>
            <a:r>
              <a:rPr dirty="0" lang="en-GB" smtClean="0"/>
              <a:t>Adverse weather conditions were disseminated by weather alerts through statements and media actions.</a:t>
            </a:r>
          </a:p>
          <a:p>
            <a:r>
              <a:rPr dirty="0" lang="en-GB" smtClean="0"/>
              <a:t>The Public weather forecasts on Television were greatly improved to include elaborate component of</a:t>
            </a:r>
            <a:r>
              <a:rPr dirty="0" lang="en-US" smtClean="0"/>
              <a:t> </a:t>
            </a:r>
            <a:r>
              <a:rPr dirty="0" lang="en-US" smtClean="0"/>
              <a:t>t</a:t>
            </a:r>
            <a:r>
              <a:rPr dirty="0" lang="en-US" smtClean="0"/>
              <a:t>h</a:t>
            </a:r>
            <a:r>
              <a:rPr dirty="0" lang="en-US" smtClean="0"/>
              <a:t>e</a:t>
            </a:r>
            <a:r>
              <a:rPr dirty="0" lang="en-US" smtClean="0"/>
              <a:t> </a:t>
            </a:r>
            <a:r>
              <a:rPr dirty="0" lang="en-US" smtClean="0"/>
              <a:t>s</a:t>
            </a:r>
            <a:r>
              <a:rPr dirty="0" lang="en-US" smtClean="0"/>
              <a:t>e</a:t>
            </a:r>
            <a:r>
              <a:rPr dirty="0" lang="en-US" smtClean="0"/>
              <a:t>a</a:t>
            </a:r>
            <a:r>
              <a:rPr dirty="0" lang="en-US" smtClean="0"/>
              <a:t>s</a:t>
            </a:r>
            <a:r>
              <a:rPr dirty="0" lang="en-US" smtClean="0"/>
              <a:t>o</a:t>
            </a:r>
            <a:r>
              <a:rPr dirty="0" lang="en-US" smtClean="0"/>
              <a:t>n</a:t>
            </a:r>
            <a:r>
              <a:rPr dirty="0" lang="en-US" smtClean="0"/>
              <a:t> </a:t>
            </a:r>
            <a:r>
              <a:rPr dirty="0" lang="en-US" smtClean="0"/>
              <a:t>a</a:t>
            </a:r>
            <a:r>
              <a:rPr dirty="0" lang="en-US" smtClean="0"/>
              <a:t>n</a:t>
            </a:r>
            <a:r>
              <a:rPr dirty="0" lang="en-US" smtClean="0"/>
              <a:t>d</a:t>
            </a:r>
            <a:r>
              <a:rPr dirty="0" lang="en-US" smtClean="0"/>
              <a:t> </a:t>
            </a:r>
            <a:r>
              <a:rPr dirty="0" lang="en-US" smtClean="0"/>
              <a:t>w</a:t>
            </a:r>
            <a:r>
              <a:rPr dirty="0" lang="en-US" smtClean="0"/>
              <a:t>h</a:t>
            </a:r>
            <a:r>
              <a:rPr dirty="0" lang="en-US" smtClean="0"/>
              <a:t>a</a:t>
            </a:r>
            <a:r>
              <a:rPr dirty="0" lang="en-US" smtClean="0"/>
              <a:t>t</a:t>
            </a:r>
            <a:r>
              <a:rPr dirty="0" lang="en-US" smtClean="0"/>
              <a:t> </a:t>
            </a:r>
            <a:r>
              <a:rPr dirty="0" lang="en-US" smtClean="0"/>
              <a:t>t</a:t>
            </a:r>
            <a:r>
              <a:rPr dirty="0" lang="en-US" smtClean="0"/>
              <a:t>o</a:t>
            </a:r>
            <a:r>
              <a:rPr dirty="0" lang="en-US" smtClean="0"/>
              <a:t> </a:t>
            </a:r>
            <a:r>
              <a:rPr dirty="0" lang="en-US" smtClean="0"/>
              <a:t>e</a:t>
            </a:r>
            <a:r>
              <a:rPr dirty="0" lang="en-US" smtClean="0"/>
              <a:t>x</a:t>
            </a:r>
            <a:r>
              <a:rPr dirty="0" lang="en-US" smtClean="0"/>
              <a:t>p</a:t>
            </a:r>
            <a:r>
              <a:rPr dirty="0" lang="en-US" smtClean="0"/>
              <a:t>e</a:t>
            </a:r>
            <a:r>
              <a:rPr dirty="0" lang="en-US" smtClean="0"/>
              <a:t>c</a:t>
            </a:r>
            <a:r>
              <a:rPr dirty="0" lang="en-US" smtClean="0"/>
              <a:t>t</a:t>
            </a:r>
            <a:r>
              <a:rPr dirty="0" lang="en-US" smtClean="0"/>
              <a:t> </a:t>
            </a:r>
            <a:r>
              <a:rPr dirty="0" lang="en-US" smtClean="0"/>
              <a:t>in</a:t>
            </a:r>
            <a:r>
              <a:rPr dirty="0" lang="en-US" smtClean="0"/>
              <a:t> </a:t>
            </a:r>
            <a:r>
              <a:rPr dirty="0" lang="en-US" smtClean="0"/>
              <a:t>different</a:t>
            </a:r>
            <a:r>
              <a:rPr dirty="0" lang="en-US" smtClean="0"/>
              <a:t> </a:t>
            </a:r>
            <a:r>
              <a:rPr dirty="0" lang="en-US" smtClean="0"/>
              <a:t>s</a:t>
            </a:r>
            <a:r>
              <a:rPr dirty="0" lang="en-US" smtClean="0"/>
              <a:t>e</a:t>
            </a:r>
            <a:r>
              <a:rPr dirty="0" lang="en-US" smtClean="0"/>
              <a:t>c</a:t>
            </a:r>
            <a:r>
              <a:rPr dirty="0" lang="en-US" smtClean="0"/>
              <a:t>t</a:t>
            </a:r>
            <a:r>
              <a:rPr dirty="0" lang="en-US" smtClean="0"/>
              <a:t>o</a:t>
            </a:r>
            <a:r>
              <a:rPr dirty="0" lang="en-US" smtClean="0"/>
              <a:t>r</a:t>
            </a:r>
            <a:r>
              <a:rPr dirty="0" lang="en-US" smtClean="0"/>
              <a:t>s</a:t>
            </a:r>
            <a:r>
              <a:rPr dirty="0" lang="en-US" smtClean="0"/>
              <a:t>.</a:t>
            </a:r>
            <a:endParaRPr altLang="en-US" lang="zh-CN"/>
          </a:p>
          <a:p>
            <a:r>
              <a:rPr dirty="0" lang="en-GB" smtClean="0"/>
              <a:t>WhatsApp groups timely updated especially the marine on conditions over the lake Victoria for all users- weather alerts are given promptly</a:t>
            </a:r>
            <a:r>
              <a:rPr dirty="0" lang="en-US" smtClean="0"/>
              <a:t>.</a:t>
            </a:r>
            <a:endParaRPr altLang="en-US" lang="zh-CN"/>
          </a:p>
          <a:p>
            <a:r>
              <a:rPr altLang="en-US" lang="en-US"/>
              <a:t>U</a:t>
            </a:r>
            <a:r>
              <a:rPr altLang="en-US" lang="en-US"/>
              <a:t>s</a:t>
            </a:r>
            <a:r>
              <a:rPr altLang="en-US" lang="en-US"/>
              <a:t>ed</a:t>
            </a:r>
            <a:r>
              <a:rPr altLang="en-US" lang="en-US"/>
              <a:t> </a:t>
            </a:r>
            <a:r>
              <a:rPr altLang="en-US" lang="en-US"/>
              <a:t>R</a:t>
            </a:r>
            <a:r>
              <a:rPr altLang="en-US" lang="en-US"/>
              <a:t>e</a:t>
            </a:r>
            <a:r>
              <a:rPr altLang="en-US" lang="en-US"/>
              <a:t>g</a:t>
            </a:r>
            <a:r>
              <a:rPr altLang="en-US" lang="en-US"/>
              <a:t>i</a:t>
            </a:r>
            <a:r>
              <a:rPr altLang="en-US" lang="en-US"/>
              <a:t>o</a:t>
            </a:r>
            <a:r>
              <a:rPr altLang="en-US" lang="en-US"/>
              <a:t>n</a:t>
            </a:r>
            <a:r>
              <a:rPr altLang="en-US" lang="en-US"/>
              <a:t>a</a:t>
            </a:r>
            <a:r>
              <a:rPr altLang="en-US" lang="en-US"/>
              <a:t>l</a:t>
            </a:r>
            <a:r>
              <a:rPr altLang="en-US" lang="en-US"/>
              <a:t> </a:t>
            </a:r>
            <a:r>
              <a:rPr altLang="en-US" lang="en-US"/>
              <a:t>f</a:t>
            </a:r>
            <a:r>
              <a:rPr altLang="en-US" lang="en-US"/>
              <a:t>o</a:t>
            </a:r>
            <a:r>
              <a:rPr altLang="en-US" lang="en-US"/>
              <a:t>r</a:t>
            </a:r>
            <a:r>
              <a:rPr altLang="en-US" lang="en-US"/>
              <a:t>u</a:t>
            </a:r>
            <a:r>
              <a:rPr altLang="en-US" lang="en-US"/>
              <a:t>m</a:t>
            </a:r>
            <a:r>
              <a:rPr altLang="en-US" lang="en-US"/>
              <a:t>s</a:t>
            </a:r>
            <a:r>
              <a:rPr altLang="en-US" lang="en-US"/>
              <a:t> </a:t>
            </a:r>
            <a:r>
              <a:rPr altLang="en-US" lang="en-US"/>
              <a:t>t</a:t>
            </a:r>
            <a:r>
              <a:rPr altLang="en-US" lang="en-US"/>
              <a:t>o</a:t>
            </a:r>
            <a:r>
              <a:rPr altLang="en-US" lang="en-US"/>
              <a:t> </a:t>
            </a:r>
            <a:r>
              <a:rPr altLang="en-US" lang="en-US"/>
              <a:t>d</a:t>
            </a:r>
            <a:r>
              <a:rPr altLang="en-US" lang="en-US"/>
              <a:t>i</a:t>
            </a:r>
            <a:r>
              <a:rPr altLang="en-US" lang="en-US"/>
              <a:t>s</a:t>
            </a:r>
            <a:r>
              <a:rPr altLang="en-US" lang="en-US"/>
              <a:t>s</a:t>
            </a:r>
            <a:r>
              <a:rPr altLang="en-US" lang="en-US"/>
              <a:t>e</a:t>
            </a:r>
            <a:r>
              <a:rPr altLang="en-US" lang="en-US"/>
              <a:t>m</a:t>
            </a:r>
            <a:r>
              <a:rPr altLang="en-US" lang="en-US"/>
              <a:t>i</a:t>
            </a:r>
            <a:r>
              <a:rPr altLang="en-US" lang="en-US"/>
              <a:t>nate</a:t>
            </a:r>
            <a:r>
              <a:rPr altLang="en-US" lang="en-US"/>
              <a:t> </a:t>
            </a:r>
            <a:r>
              <a:rPr altLang="en-US" lang="en-US"/>
              <a:t>t</a:t>
            </a:r>
            <a:r>
              <a:rPr altLang="en-US" lang="en-US"/>
              <a:t>h</a:t>
            </a:r>
            <a:r>
              <a:rPr altLang="en-US" lang="en-US"/>
              <a:t>e</a:t>
            </a:r>
            <a:r>
              <a:rPr altLang="en-US" lang="en-US"/>
              <a:t> </a:t>
            </a:r>
            <a:r>
              <a:rPr altLang="en-US" lang="en-US"/>
              <a:t>f</a:t>
            </a:r>
            <a:r>
              <a:rPr altLang="en-US" lang="en-US"/>
              <a:t>o</a:t>
            </a:r>
            <a:r>
              <a:rPr altLang="en-US" lang="en-US"/>
              <a:t>r</a:t>
            </a:r>
            <a:r>
              <a:rPr altLang="en-US" lang="en-US"/>
              <a:t>e</a:t>
            </a:r>
            <a:r>
              <a:rPr altLang="en-US" lang="en-US"/>
              <a:t>c</a:t>
            </a:r>
            <a:r>
              <a:rPr altLang="en-US" lang="en-US"/>
              <a:t>a</a:t>
            </a:r>
            <a:r>
              <a:rPr altLang="en-US" lang="en-US"/>
              <a:t>s</a:t>
            </a:r>
            <a:r>
              <a:rPr altLang="en-US" lang="en-US"/>
              <a:t>t</a:t>
            </a:r>
            <a:r>
              <a:rPr altLang="en-US" lang="en-US"/>
              <a:t> </a:t>
            </a:r>
            <a:r>
              <a:rPr altLang="en-US" lang="en-US"/>
              <a:t>t</a:t>
            </a:r>
            <a:r>
              <a:rPr altLang="en-US" lang="en-US"/>
              <a:t>o</a:t>
            </a:r>
            <a:r>
              <a:rPr altLang="en-US" lang="en-US"/>
              <a:t> </a:t>
            </a:r>
            <a:r>
              <a:rPr altLang="en-US" lang="en-US"/>
              <a:t>f</a:t>
            </a:r>
            <a:r>
              <a:rPr altLang="en-US" lang="en-US"/>
              <a:t>a</a:t>
            </a:r>
            <a:r>
              <a:rPr altLang="en-US" lang="en-US"/>
              <a:t>r</a:t>
            </a:r>
            <a:r>
              <a:rPr altLang="en-US" lang="en-US"/>
              <a:t>m</a:t>
            </a:r>
            <a:r>
              <a:rPr altLang="en-US" lang="en-US"/>
              <a:t>e</a:t>
            </a:r>
            <a:r>
              <a:rPr altLang="en-US" lang="en-US"/>
              <a:t>r</a:t>
            </a:r>
            <a:r>
              <a:rPr altLang="en-US" lang="en-US"/>
              <a:t> </a:t>
            </a:r>
            <a:r>
              <a:rPr altLang="en-US" lang="en-US"/>
              <a:t>l</a:t>
            </a:r>
            <a:r>
              <a:rPr altLang="en-US" lang="en-US"/>
              <a:t>e</a:t>
            </a:r>
            <a:r>
              <a:rPr altLang="en-US" lang="en-US"/>
              <a:t>a</a:t>
            </a:r>
            <a:r>
              <a:rPr altLang="en-US" lang="en-US"/>
              <a:t>d</a:t>
            </a:r>
            <a:r>
              <a:rPr altLang="en-US" lang="en-US"/>
              <a:t>e</a:t>
            </a:r>
            <a:r>
              <a:rPr altLang="en-US" lang="en-US"/>
              <a:t>r</a:t>
            </a:r>
            <a:r>
              <a:rPr altLang="en-US" lang="en-US"/>
              <a:t>s</a:t>
            </a:r>
            <a:r>
              <a:rPr altLang="en-US" lang="en-US"/>
              <a:t>,</a:t>
            </a:r>
            <a:r>
              <a:rPr altLang="en-US" lang="en-US"/>
              <a:t> </a:t>
            </a:r>
            <a:r>
              <a:rPr altLang="en-US" lang="en-US"/>
              <a:t>w</a:t>
            </a:r>
            <a:r>
              <a:rPr altLang="en-US" lang="en-US"/>
              <a:t>h</a:t>
            </a:r>
            <a:r>
              <a:rPr altLang="en-US" lang="en-US"/>
              <a:t>o</a:t>
            </a:r>
            <a:r>
              <a:rPr altLang="en-US" lang="en-US"/>
              <a:t> </a:t>
            </a:r>
            <a:r>
              <a:rPr altLang="en-US" lang="en-US"/>
              <a:t>i</a:t>
            </a:r>
            <a:r>
              <a:rPr altLang="en-US" lang="en-US"/>
              <a:t>n</a:t>
            </a:r>
            <a:r>
              <a:rPr altLang="en-US" lang="en-US"/>
              <a:t> </a:t>
            </a:r>
            <a:r>
              <a:rPr altLang="en-US" lang="en-US"/>
              <a:t>t</a:t>
            </a:r>
            <a:r>
              <a:rPr altLang="en-US" lang="en-US"/>
              <a:t>u</a:t>
            </a:r>
            <a:r>
              <a:rPr altLang="en-US" lang="en-US"/>
              <a:t>r</a:t>
            </a:r>
            <a:r>
              <a:rPr altLang="en-US" lang="en-US"/>
              <a:t>n</a:t>
            </a:r>
            <a:r>
              <a:rPr altLang="en-US" lang="en-US"/>
              <a:t> </a:t>
            </a:r>
            <a:r>
              <a:rPr altLang="en-US" lang="en-US"/>
              <a:t>t</a:t>
            </a:r>
            <a:r>
              <a:rPr altLang="en-US" lang="en-US"/>
              <a:t>r</a:t>
            </a:r>
            <a:r>
              <a:rPr altLang="en-US" lang="en-US"/>
              <a:t>i</a:t>
            </a:r>
            <a:r>
              <a:rPr altLang="en-US" lang="en-US"/>
              <a:t>c</a:t>
            </a:r>
            <a:r>
              <a:rPr altLang="en-US" lang="en-US"/>
              <a:t>k</a:t>
            </a:r>
            <a:r>
              <a:rPr altLang="en-US" lang="en-US"/>
              <a:t>l</a:t>
            </a:r>
            <a:r>
              <a:rPr altLang="en-US" lang="en-US"/>
              <a:t>e</a:t>
            </a:r>
            <a:r>
              <a:rPr altLang="en-US" lang="en-US"/>
              <a:t>d</a:t>
            </a:r>
            <a:r>
              <a:rPr altLang="en-US" lang="en-US"/>
              <a:t> </a:t>
            </a:r>
            <a:r>
              <a:rPr altLang="en-US" lang="en-US"/>
              <a:t>i</a:t>
            </a:r>
            <a:r>
              <a:rPr altLang="en-US" lang="en-US"/>
              <a:t>t</a:t>
            </a:r>
            <a:r>
              <a:rPr altLang="en-US" lang="en-US"/>
              <a:t> </a:t>
            </a:r>
            <a:r>
              <a:rPr altLang="en-US" lang="en-US"/>
              <a:t>d</a:t>
            </a:r>
            <a:r>
              <a:rPr altLang="en-US" lang="en-US"/>
              <a:t>o</a:t>
            </a:r>
            <a:r>
              <a:rPr altLang="en-US" lang="en-US"/>
              <a:t>w</a:t>
            </a:r>
            <a:r>
              <a:rPr altLang="en-US" lang="en-US"/>
              <a:t>n</a:t>
            </a:r>
            <a:r>
              <a:rPr altLang="en-US" lang="en-US"/>
              <a:t>.</a:t>
            </a:r>
            <a:endParaRPr altLang="en-US" lang="zh-CN"/>
          </a:p>
          <a:p>
            <a:r>
              <a:rPr altLang="en-US" lang="en-US"/>
              <a:t>O</a:t>
            </a:r>
            <a:r>
              <a:rPr altLang="en-US" lang="en-US"/>
              <a:t>u</a:t>
            </a:r>
            <a:r>
              <a:rPr altLang="en-US" lang="en-US"/>
              <a:t>r</a:t>
            </a:r>
            <a:r>
              <a:rPr altLang="en-US" lang="en-US"/>
              <a:t> </a:t>
            </a:r>
            <a:r>
              <a:rPr altLang="en-US" lang="en-US"/>
              <a:t>g</a:t>
            </a:r>
            <a:r>
              <a:rPr altLang="en-US" lang="en-US"/>
              <a:t>r</a:t>
            </a:r>
            <a:r>
              <a:rPr altLang="en-US" lang="en-US"/>
              <a:t>e</a:t>
            </a:r>
            <a:r>
              <a:rPr altLang="en-US" lang="en-US"/>
              <a:t>a</a:t>
            </a:r>
            <a:r>
              <a:rPr altLang="en-US" lang="en-US"/>
              <a:t>t</a:t>
            </a:r>
            <a:r>
              <a:rPr altLang="en-US" lang="en-US"/>
              <a:t>e</a:t>
            </a:r>
            <a:r>
              <a:rPr altLang="en-US" lang="en-US"/>
              <a:t>s</a:t>
            </a:r>
            <a:r>
              <a:rPr altLang="en-US" lang="en-US"/>
              <a:t>t</a:t>
            </a:r>
            <a:r>
              <a:rPr altLang="en-US" lang="en-US"/>
              <a:t> </a:t>
            </a:r>
            <a:r>
              <a:rPr altLang="en-US" lang="en-US"/>
              <a:t>a</a:t>
            </a:r>
            <a:r>
              <a:rPr altLang="en-US" lang="en-US"/>
              <a:t>c</a:t>
            </a:r>
            <a:r>
              <a:rPr altLang="en-US" lang="en-US"/>
              <a:t>h</a:t>
            </a:r>
            <a:r>
              <a:rPr altLang="en-US" lang="en-US"/>
              <a:t>i</a:t>
            </a:r>
            <a:r>
              <a:rPr altLang="en-US" lang="en-US"/>
              <a:t>e</a:t>
            </a:r>
            <a:r>
              <a:rPr altLang="en-US" lang="en-US"/>
              <a:t>vement</a:t>
            </a:r>
            <a:r>
              <a:rPr altLang="en-US" lang="en-US"/>
              <a:t> </a:t>
            </a:r>
            <a:r>
              <a:rPr altLang="en-US" lang="en-US"/>
              <a:t>i</a:t>
            </a:r>
            <a:r>
              <a:rPr altLang="en-US" lang="en-US"/>
              <a:t>s</a:t>
            </a:r>
            <a:r>
              <a:rPr altLang="en-US" lang="en-US"/>
              <a:t> </a:t>
            </a:r>
            <a:r>
              <a:rPr altLang="en-US" lang="en-US"/>
              <a:t>t</a:t>
            </a:r>
            <a:r>
              <a:rPr altLang="en-US" lang="en-US"/>
              <a:t>h</a:t>
            </a:r>
            <a:r>
              <a:rPr altLang="en-US" lang="en-US"/>
              <a:t>e</a:t>
            </a:r>
            <a:r>
              <a:rPr altLang="en-US" lang="en-US"/>
              <a:t> </a:t>
            </a:r>
            <a:r>
              <a:rPr altLang="en-US" lang="en-US"/>
              <a:t>i</a:t>
            </a:r>
            <a:r>
              <a:rPr altLang="en-US" lang="en-US"/>
              <a:t>n</a:t>
            </a:r>
            <a:r>
              <a:rPr altLang="en-US" lang="en-US"/>
              <a:t>t</a:t>
            </a:r>
            <a:r>
              <a:rPr altLang="en-US" lang="en-US"/>
              <a:t>r</a:t>
            </a:r>
            <a:r>
              <a:rPr altLang="en-US" lang="en-US"/>
              <a:t>o</a:t>
            </a:r>
            <a:r>
              <a:rPr altLang="en-US" lang="en-US"/>
              <a:t>d</a:t>
            </a:r>
            <a:r>
              <a:rPr altLang="en-US" lang="en-US"/>
              <a:t>uction</a:t>
            </a:r>
            <a:r>
              <a:rPr altLang="en-US" lang="en-US"/>
              <a:t> </a:t>
            </a:r>
            <a:r>
              <a:rPr altLang="en-US" lang="en-US"/>
              <a:t>o</a:t>
            </a:r>
            <a:r>
              <a:rPr altLang="en-US" lang="en-US"/>
              <a:t>f</a:t>
            </a:r>
            <a:r>
              <a:rPr altLang="en-US" lang="en-US"/>
              <a:t> </a:t>
            </a:r>
            <a:r>
              <a:rPr altLang="en-US" lang="en-US"/>
              <a:t>a</a:t>
            </a:r>
            <a:r>
              <a:rPr altLang="en-US" lang="en-US"/>
              <a:t> </a:t>
            </a:r>
            <a:r>
              <a:rPr altLang="en-US" lang="en-US"/>
              <a:t>m</a:t>
            </a:r>
            <a:r>
              <a:rPr altLang="en-US" lang="en-US"/>
              <a:t>o</a:t>
            </a:r>
            <a:r>
              <a:rPr altLang="en-US" lang="en-US"/>
              <a:t>r</a:t>
            </a:r>
            <a:r>
              <a:rPr altLang="en-US" lang="en-US"/>
              <a:t>n</a:t>
            </a:r>
            <a:r>
              <a:rPr altLang="en-US" lang="en-US"/>
              <a:t>i</a:t>
            </a:r>
            <a:r>
              <a:rPr altLang="en-US" lang="en-US"/>
              <a:t>n</a:t>
            </a:r>
            <a:r>
              <a:rPr altLang="en-US" lang="en-US"/>
              <a:t>g</a:t>
            </a:r>
            <a:r>
              <a:rPr altLang="en-US" lang="en-US"/>
              <a:t> </a:t>
            </a:r>
            <a:r>
              <a:rPr altLang="en-US" lang="en-US"/>
              <a:t>weather</a:t>
            </a:r>
            <a:r>
              <a:rPr altLang="en-US" lang="en-US"/>
              <a:t> </a:t>
            </a:r>
            <a:r>
              <a:rPr altLang="en-US" lang="en-US"/>
              <a:t>p</a:t>
            </a:r>
            <a:r>
              <a:rPr altLang="en-US" lang="en-US"/>
              <a:t>r</a:t>
            </a:r>
            <a:r>
              <a:rPr altLang="en-US" lang="en-US"/>
              <a:t>o</a:t>
            </a:r>
            <a:r>
              <a:rPr altLang="en-US" lang="en-US"/>
              <a:t>g</a:t>
            </a:r>
            <a:r>
              <a:rPr altLang="en-US" lang="en-US"/>
              <a:t>r</a:t>
            </a:r>
            <a:r>
              <a:rPr altLang="en-US" lang="en-US"/>
              <a:t>a</a:t>
            </a:r>
            <a:r>
              <a:rPr altLang="en-US" lang="en-US"/>
              <a:t>m</a:t>
            </a:r>
            <a:r>
              <a:rPr altLang="en-US" lang="en-US"/>
              <a:t> </a:t>
            </a:r>
            <a:r>
              <a:rPr altLang="en-US" lang="en-US"/>
              <a:t>o</a:t>
            </a:r>
            <a:r>
              <a:rPr altLang="en-US" lang="en-US"/>
              <a:t>n</a:t>
            </a:r>
            <a:r>
              <a:rPr altLang="en-US" lang="en-US"/>
              <a:t> </a:t>
            </a:r>
            <a:r>
              <a:rPr altLang="en-US" lang="en-US"/>
              <a:t>U</a:t>
            </a:r>
            <a:r>
              <a:rPr altLang="en-US" lang="en-US"/>
              <a:t>B</a:t>
            </a:r>
            <a:r>
              <a:rPr altLang="en-US" lang="en-US"/>
              <a:t>C</a:t>
            </a:r>
            <a:r>
              <a:rPr altLang="en-US" lang="en-US"/>
              <a:t> </a:t>
            </a:r>
            <a:r>
              <a:rPr altLang="en-US" lang="en-US"/>
              <a:t>,</a:t>
            </a:r>
            <a:r>
              <a:rPr altLang="en-US" lang="en-US"/>
              <a:t> </a:t>
            </a:r>
            <a:r>
              <a:rPr altLang="en-US" lang="en-US"/>
              <a:t>w</a:t>
            </a:r>
            <a:r>
              <a:rPr altLang="en-US" lang="en-US"/>
              <a:t>h</a:t>
            </a:r>
            <a:r>
              <a:rPr altLang="en-US" lang="en-US"/>
              <a:t>e</a:t>
            </a:r>
            <a:r>
              <a:rPr altLang="en-US" lang="en-US"/>
              <a:t>r</a:t>
            </a:r>
            <a:r>
              <a:rPr altLang="en-US" lang="en-US"/>
              <a:t>e</a:t>
            </a:r>
            <a:r>
              <a:rPr altLang="en-US" lang="en-US"/>
              <a:t> </a:t>
            </a:r>
            <a:r>
              <a:rPr altLang="en-US" lang="en-US"/>
              <a:t>q</a:t>
            </a:r>
            <a:r>
              <a:rPr altLang="en-US" lang="en-US"/>
              <a:t>u</a:t>
            </a:r>
            <a:r>
              <a:rPr altLang="en-US" lang="en-US"/>
              <a:t>e</a:t>
            </a:r>
            <a:r>
              <a:rPr altLang="en-US" lang="en-US"/>
              <a:t>s</a:t>
            </a:r>
            <a:r>
              <a:rPr altLang="en-US" lang="en-US"/>
              <a:t>t</a:t>
            </a:r>
            <a:r>
              <a:rPr altLang="en-US" lang="en-US"/>
              <a:t>i</a:t>
            </a:r>
            <a:r>
              <a:rPr altLang="en-US" lang="en-US"/>
              <a:t>o</a:t>
            </a:r>
            <a:r>
              <a:rPr altLang="en-US" lang="en-US"/>
              <a:t>n</a:t>
            </a:r>
            <a:r>
              <a:rPr altLang="en-US" lang="en-US"/>
              <a:t>s</a:t>
            </a:r>
            <a:r>
              <a:rPr altLang="en-US" lang="en-US"/>
              <a:t> </a:t>
            </a:r>
            <a:r>
              <a:rPr altLang="en-US" lang="en-US"/>
              <a:t>a</a:t>
            </a:r>
            <a:r>
              <a:rPr altLang="en-US" lang="en-US"/>
              <a:t>n</a:t>
            </a:r>
            <a:r>
              <a:rPr altLang="en-US" lang="en-US"/>
              <a:t>d</a:t>
            </a:r>
            <a:r>
              <a:rPr altLang="en-US" lang="en-US"/>
              <a:t> </a:t>
            </a:r>
            <a:r>
              <a:rPr altLang="en-US" lang="en-US"/>
              <a:t>k</a:t>
            </a:r>
            <a:r>
              <a:rPr altLang="en-US" lang="en-US"/>
              <a:t>e</a:t>
            </a:r>
            <a:r>
              <a:rPr altLang="en-US" lang="en-US"/>
              <a:t>y</a:t>
            </a:r>
            <a:r>
              <a:rPr altLang="en-US" lang="en-US"/>
              <a:t> </a:t>
            </a:r>
            <a:r>
              <a:rPr altLang="en-US" lang="en-US"/>
              <a:t>i</a:t>
            </a:r>
            <a:r>
              <a:rPr altLang="en-US" lang="en-US"/>
              <a:t>s</a:t>
            </a:r>
            <a:r>
              <a:rPr altLang="en-US" lang="en-US"/>
              <a:t>s</a:t>
            </a:r>
            <a:r>
              <a:rPr altLang="en-US" lang="en-US"/>
              <a:t>u</a:t>
            </a:r>
            <a:r>
              <a:rPr altLang="en-US" lang="en-US"/>
              <a:t>e</a:t>
            </a:r>
            <a:r>
              <a:rPr altLang="en-US" lang="en-US"/>
              <a:t>s</a:t>
            </a:r>
            <a:r>
              <a:rPr altLang="en-US" lang="en-US"/>
              <a:t> </a:t>
            </a:r>
            <a:r>
              <a:rPr altLang="en-US" lang="en-US"/>
              <a:t>w</a:t>
            </a:r>
            <a:r>
              <a:rPr altLang="en-US" lang="en-US"/>
              <a:t>e</a:t>
            </a:r>
            <a:r>
              <a:rPr altLang="en-US" lang="en-US"/>
              <a:t>r</a:t>
            </a:r>
            <a:r>
              <a:rPr altLang="en-US" lang="en-US"/>
              <a:t>e</a:t>
            </a:r>
            <a:r>
              <a:rPr altLang="en-US" lang="en-US"/>
              <a:t> </a:t>
            </a:r>
            <a:r>
              <a:rPr altLang="en-US" lang="en-US"/>
              <a:t>g</a:t>
            </a:r>
            <a:r>
              <a:rPr altLang="en-US" lang="en-US"/>
              <a:t>i</a:t>
            </a:r>
            <a:r>
              <a:rPr altLang="en-US" lang="en-US"/>
              <a:t>v</a:t>
            </a:r>
            <a:r>
              <a:rPr altLang="en-US" lang="en-US"/>
              <a:t>e</a:t>
            </a:r>
            <a:r>
              <a:rPr altLang="en-US" lang="en-US"/>
              <a:t>n</a:t>
            </a:r>
            <a:r>
              <a:rPr altLang="en-US" lang="en-US"/>
              <a:t> </a:t>
            </a:r>
            <a:r>
              <a:rPr altLang="en-US" lang="en-US"/>
              <a:t>a</a:t>
            </a:r>
            <a:r>
              <a:rPr altLang="en-US" lang="en-US"/>
              <a:t>n</a:t>
            </a:r>
            <a:r>
              <a:rPr altLang="en-US" lang="en-US"/>
              <a:t>d</a:t>
            </a:r>
            <a:r>
              <a:rPr altLang="en-US" lang="en-US"/>
              <a:t> </a:t>
            </a:r>
            <a:r>
              <a:rPr altLang="en-US" lang="en-US"/>
              <a:t>e</a:t>
            </a:r>
            <a:r>
              <a:rPr altLang="en-US" lang="en-US"/>
              <a:t>x</a:t>
            </a:r>
            <a:r>
              <a:rPr altLang="en-US" lang="en-US"/>
              <a:t>p</a:t>
            </a:r>
            <a:r>
              <a:rPr altLang="en-US" lang="en-US"/>
              <a:t>l</a:t>
            </a:r>
            <a:r>
              <a:rPr altLang="en-US" lang="en-US"/>
              <a:t>a</a:t>
            </a:r>
            <a:r>
              <a:rPr altLang="en-US" lang="en-US"/>
              <a:t>i</a:t>
            </a:r>
            <a:r>
              <a:rPr altLang="en-US" lang="en-US"/>
              <a:t>n</a:t>
            </a:r>
            <a:r>
              <a:rPr altLang="en-US" lang="en-US"/>
              <a:t>e</a:t>
            </a:r>
            <a:r>
              <a:rPr altLang="en-US" lang="en-US"/>
              <a:t>d</a:t>
            </a:r>
            <a:r>
              <a:rPr altLang="en-US" lang="en-US"/>
              <a:t>.</a:t>
            </a:r>
            <a:r>
              <a:rPr altLang="en-US" lang="en-US"/>
              <a:t> </a:t>
            </a:r>
            <a:r>
              <a:rPr altLang="en-US" lang="en-US"/>
              <a:t>W</a:t>
            </a:r>
            <a:r>
              <a:rPr altLang="en-US" lang="en-US"/>
              <a:t>e</a:t>
            </a:r>
            <a:r>
              <a:rPr altLang="en-US" lang="en-US"/>
              <a:t> </a:t>
            </a:r>
            <a:r>
              <a:rPr altLang="en-US" lang="en-US"/>
              <a:t>h</a:t>
            </a:r>
            <a:r>
              <a:rPr altLang="en-US" lang="en-US"/>
              <a:t>o</a:t>
            </a:r>
            <a:r>
              <a:rPr altLang="en-US" lang="en-US"/>
              <a:t>p</a:t>
            </a:r>
            <a:r>
              <a:rPr altLang="en-US" lang="en-US"/>
              <a:t>e</a:t>
            </a:r>
            <a:r>
              <a:rPr altLang="en-US" lang="en-US"/>
              <a:t> </a:t>
            </a:r>
            <a:r>
              <a:rPr altLang="en-US" lang="en-US"/>
              <a:t>i</a:t>
            </a:r>
            <a:r>
              <a:rPr altLang="en-US" lang="en-US"/>
              <a:t>t</a:t>
            </a:r>
            <a:r>
              <a:rPr altLang="en-US" lang="en-US"/>
              <a:t> </a:t>
            </a:r>
            <a:r>
              <a:rPr altLang="en-US" lang="en-US"/>
              <a:t>w</a:t>
            </a:r>
            <a:r>
              <a:rPr altLang="en-US" lang="en-US"/>
              <a:t>i</a:t>
            </a:r>
            <a:r>
              <a:rPr altLang="en-US" lang="en-US"/>
              <a:t>l</a:t>
            </a:r>
            <a:r>
              <a:rPr altLang="en-US" lang="en-US"/>
              <a:t>l</a:t>
            </a:r>
            <a:r>
              <a:rPr altLang="en-US" lang="en-US"/>
              <a:t> </a:t>
            </a:r>
            <a:r>
              <a:rPr altLang="en-US" lang="en-US"/>
              <a:t>b</a:t>
            </a:r>
            <a:r>
              <a:rPr altLang="en-US" lang="en-US"/>
              <a:t>e</a:t>
            </a:r>
            <a:r>
              <a:rPr altLang="en-US" lang="en-US"/>
              <a:t> </a:t>
            </a:r>
            <a:r>
              <a:rPr altLang="en-US" lang="en-US"/>
              <a:t>a</a:t>
            </a:r>
            <a:r>
              <a:rPr altLang="en-US" lang="en-US"/>
              <a:t> </a:t>
            </a:r>
            <a:r>
              <a:rPr altLang="en-US" lang="en-US"/>
              <a:t>t</a:t>
            </a:r>
            <a:r>
              <a:rPr altLang="en-US" lang="en-US"/>
              <a:t>o</a:t>
            </a:r>
            <a:r>
              <a:rPr altLang="en-US" lang="en-US"/>
              <a:t>o</a:t>
            </a:r>
            <a:r>
              <a:rPr altLang="en-US" lang="en-US"/>
              <a:t>l</a:t>
            </a:r>
            <a:r>
              <a:rPr altLang="en-US" lang="en-US"/>
              <a:t> </a:t>
            </a:r>
            <a:r>
              <a:rPr altLang="en-US" lang="en-US"/>
              <a:t>t</a:t>
            </a:r>
            <a:r>
              <a:rPr altLang="en-US" lang="en-US"/>
              <a:t>o</a:t>
            </a:r>
            <a:r>
              <a:rPr altLang="en-US" lang="en-US"/>
              <a:t> </a:t>
            </a:r>
            <a:r>
              <a:rPr altLang="en-US" lang="en-US"/>
              <a:t>m</a:t>
            </a:r>
            <a:r>
              <a:rPr altLang="en-US" lang="en-US"/>
              <a:t>i</a:t>
            </a:r>
            <a:r>
              <a:rPr altLang="en-US" lang="en-US"/>
              <a:t>n</a:t>
            </a:r>
            <a:r>
              <a:rPr altLang="en-US" lang="en-US"/>
              <a:t>i</a:t>
            </a:r>
            <a:r>
              <a:rPr altLang="en-US" lang="en-US"/>
              <a:t>m</a:t>
            </a:r>
            <a:r>
              <a:rPr altLang="en-US" lang="en-US"/>
              <a:t>i</a:t>
            </a:r>
            <a:r>
              <a:rPr altLang="en-US" lang="en-US"/>
              <a:t>s</a:t>
            </a:r>
            <a:r>
              <a:rPr altLang="en-US" lang="en-US"/>
              <a:t>e</a:t>
            </a:r>
            <a:r>
              <a:rPr altLang="en-US" lang="en-US"/>
              <a:t> </a:t>
            </a:r>
            <a:r>
              <a:rPr altLang="en-US" lang="en-US"/>
              <a:t>d</a:t>
            </a:r>
            <a:r>
              <a:rPr altLang="en-US" lang="en-US"/>
              <a:t>i</a:t>
            </a:r>
            <a:r>
              <a:rPr altLang="en-US" lang="en-US"/>
              <a:t>s</a:t>
            </a:r>
            <a:r>
              <a:rPr altLang="en-US" lang="en-US"/>
              <a:t>s</a:t>
            </a:r>
            <a:r>
              <a:rPr altLang="en-US" lang="en-US"/>
              <a:t>e</a:t>
            </a:r>
            <a:r>
              <a:rPr altLang="en-US" lang="en-US"/>
              <a:t>m</a:t>
            </a:r>
            <a:r>
              <a:rPr altLang="en-US" lang="en-US"/>
              <a:t>i</a:t>
            </a:r>
            <a:r>
              <a:rPr altLang="en-US" lang="en-US"/>
              <a:t>nation</a:t>
            </a:r>
            <a:r>
              <a:rPr altLang="en-US" lang="en-US"/>
              <a:t> </a:t>
            </a:r>
            <a:r>
              <a:rPr altLang="en-US" lang="en-US"/>
              <a:t>i</a:t>
            </a:r>
            <a:r>
              <a:rPr altLang="en-US" lang="en-US"/>
              <a:t>s</a:t>
            </a:r>
            <a:r>
              <a:rPr altLang="en-US" lang="en-US"/>
              <a:t>s</a:t>
            </a:r>
            <a:r>
              <a:rPr altLang="en-US" lang="en-US"/>
              <a:t>u</a:t>
            </a:r>
            <a:r>
              <a:rPr altLang="en-US" lang="en-US"/>
              <a:t>e</a:t>
            </a:r>
            <a:r>
              <a:rPr altLang="en-US" lang="en-US"/>
              <a:t>s</a:t>
            </a:r>
            <a:r>
              <a:rPr altLang="en-US" lang="en-US"/>
              <a:t> </a:t>
            </a:r>
            <a:r>
              <a:rPr altLang="en-US" lang="en-US"/>
              <a:t>e</a:t>
            </a:r>
            <a:r>
              <a:rPr altLang="en-US" lang="en-US"/>
              <a:t>s</a:t>
            </a:r>
            <a:r>
              <a:rPr altLang="en-US" lang="en-US"/>
              <a:t>p</a:t>
            </a:r>
            <a:r>
              <a:rPr altLang="en-US" lang="en-US"/>
              <a:t>ecially</a:t>
            </a:r>
            <a:r>
              <a:rPr altLang="en-US" lang="en-US"/>
              <a:t> </a:t>
            </a:r>
            <a:r>
              <a:rPr altLang="en-US" lang="en-US"/>
              <a:t>i</a:t>
            </a:r>
            <a:r>
              <a:rPr altLang="en-US" lang="en-US"/>
              <a:t>f</a:t>
            </a:r>
            <a:r>
              <a:rPr altLang="en-US" lang="en-US"/>
              <a:t> </a:t>
            </a:r>
            <a:r>
              <a:rPr altLang="en-US" lang="en-US"/>
              <a:t>w</a:t>
            </a:r>
            <a:r>
              <a:rPr altLang="en-US" lang="en-US"/>
              <a:t>e</a:t>
            </a:r>
            <a:r>
              <a:rPr altLang="en-US" lang="en-US"/>
              <a:t> </a:t>
            </a:r>
            <a:r>
              <a:rPr altLang="en-US" lang="en-US"/>
              <a:t>m</a:t>
            </a:r>
            <a:r>
              <a:rPr altLang="en-US" lang="en-US"/>
              <a:t>a</a:t>
            </a:r>
            <a:r>
              <a:rPr altLang="en-US" lang="en-US"/>
              <a:t>r</a:t>
            </a:r>
            <a:r>
              <a:rPr altLang="en-US" lang="en-US"/>
              <a:t>k</a:t>
            </a:r>
            <a:r>
              <a:rPr altLang="en-US" lang="en-US"/>
              <a:t>e</a:t>
            </a:r>
            <a:r>
              <a:rPr altLang="en-US" lang="en-US"/>
              <a:t>t</a:t>
            </a:r>
            <a:r>
              <a:rPr altLang="en-US" lang="en-US"/>
              <a:t> </a:t>
            </a:r>
            <a:r>
              <a:rPr altLang="en-US" lang="en-US"/>
              <a:t>i</a:t>
            </a:r>
            <a:r>
              <a:rPr altLang="en-US" lang="en-US"/>
              <a:t>t</a:t>
            </a:r>
            <a:r>
              <a:rPr altLang="en-US" lang="en-US"/>
              <a:t> </a:t>
            </a:r>
            <a:r>
              <a:rPr altLang="en-US" lang="en-US"/>
              <a:t> </a:t>
            </a:r>
            <a:r>
              <a:rPr altLang="en-US" lang="en-US"/>
              <a:t>a</a:t>
            </a:r>
            <a:r>
              <a:rPr altLang="en-US" lang="en-US"/>
              <a:t>p</a:t>
            </a:r>
            <a:r>
              <a:rPr altLang="en-US" lang="en-US"/>
              <a:t>p</a:t>
            </a:r>
            <a:r>
              <a:rPr altLang="en-US" lang="en-US"/>
              <a:t>r</a:t>
            </a:r>
            <a:r>
              <a:rPr altLang="en-US" lang="en-US"/>
              <a:t>o</a:t>
            </a:r>
            <a:r>
              <a:rPr altLang="en-US" lang="en-US"/>
              <a:t>p</a:t>
            </a:r>
            <a:r>
              <a:rPr altLang="en-US" lang="en-US"/>
              <a:t>riately</a:t>
            </a:r>
            <a:r>
              <a:rPr altLang="en-US" lang="en-US"/>
              <a:t>.</a:t>
            </a:r>
            <a:r>
              <a:rPr altLang="en-US" lang="en-US"/>
              <a:t>.</a:t>
            </a:r>
            <a:endParaRPr altLang="en-US" lang="zh-CN"/>
          </a:p>
          <a:p>
            <a:endParaRPr dirty="0" lang="en-GB" smtClean="0"/>
          </a:p>
          <a:p>
            <a:r>
              <a:rPr dirty="0" lang="en-US"/>
              <a:t>D</a:t>
            </a:r>
            <a:r>
              <a:rPr dirty="0" lang="en-US"/>
              <a:t>i</a:t>
            </a:r>
            <a:r>
              <a:rPr dirty="0" lang="en-US"/>
              <a:t>s</a:t>
            </a:r>
            <a:r>
              <a:rPr dirty="0" lang="en-US"/>
              <a:t>s</a:t>
            </a:r>
            <a:r>
              <a:rPr dirty="0" lang="en-US"/>
              <a:t>e</a:t>
            </a:r>
            <a:r>
              <a:rPr dirty="0" lang="en-US"/>
              <a:t>m</a:t>
            </a:r>
            <a:r>
              <a:rPr dirty="0" lang="en-US"/>
              <a:t>i</a:t>
            </a:r>
            <a:r>
              <a:rPr dirty="0" lang="en-US"/>
              <a:t>nation</a:t>
            </a:r>
            <a:r>
              <a:rPr dirty="0" lang="en-US"/>
              <a:t> </a:t>
            </a:r>
            <a:r>
              <a:rPr dirty="0" lang="en-US"/>
              <a:t>o</a:t>
            </a:r>
            <a:r>
              <a:rPr dirty="0" lang="en-US"/>
              <a:t>f</a:t>
            </a:r>
            <a:r>
              <a:rPr dirty="0" lang="en-US"/>
              <a:t> </a:t>
            </a:r>
            <a:r>
              <a:rPr dirty="0" lang="en-US"/>
              <a:t>l</a:t>
            </a:r>
            <a:r>
              <a:rPr dirty="0" lang="en-US"/>
              <a:t>o</a:t>
            </a:r>
            <a:r>
              <a:rPr dirty="0" lang="en-US"/>
              <a:t>c</a:t>
            </a:r>
            <a:r>
              <a:rPr dirty="0" lang="en-US"/>
              <a:t>a</a:t>
            </a:r>
            <a:r>
              <a:rPr dirty="0" lang="en-US"/>
              <a:t>l</a:t>
            </a:r>
            <a:r>
              <a:rPr dirty="0" lang="en-US"/>
              <a:t>i</a:t>
            </a:r>
            <a:r>
              <a:rPr dirty="0" lang="en-US"/>
              <a:t>s</a:t>
            </a:r>
            <a:r>
              <a:rPr dirty="0" lang="en-US"/>
              <a:t>e</a:t>
            </a:r>
            <a:r>
              <a:rPr dirty="0" lang="en-US"/>
              <a:t>d</a:t>
            </a:r>
            <a:r>
              <a:rPr dirty="0" lang="en-US"/>
              <a:t> </a:t>
            </a:r>
            <a:r>
              <a:rPr dirty="0" lang="en-US"/>
              <a:t>f</a:t>
            </a:r>
            <a:r>
              <a:rPr dirty="0" lang="en-US"/>
              <a:t>o</a:t>
            </a:r>
            <a:r>
              <a:rPr dirty="0" lang="en-US"/>
              <a:t>r</a:t>
            </a:r>
            <a:r>
              <a:rPr dirty="0" lang="en-US"/>
              <a:t>e</a:t>
            </a:r>
            <a:r>
              <a:rPr dirty="0" lang="en-US"/>
              <a:t>c</a:t>
            </a:r>
            <a:r>
              <a:rPr dirty="0" lang="en-US"/>
              <a:t>a</a:t>
            </a:r>
            <a:r>
              <a:rPr dirty="0" lang="en-US"/>
              <a:t>s</a:t>
            </a:r>
            <a:r>
              <a:rPr dirty="0" lang="en-US"/>
              <a:t>t</a:t>
            </a:r>
            <a:r>
              <a:rPr dirty="0" lang="en-US"/>
              <a:t>s</a:t>
            </a:r>
            <a:r>
              <a:rPr dirty="0" lang="en-US"/>
              <a:t> </a:t>
            </a:r>
            <a:r>
              <a:rPr dirty="0" lang="en-US"/>
              <a:t>to interested</a:t>
            </a:r>
            <a:r>
              <a:rPr dirty="0" lang="en-US"/>
              <a:t> </a:t>
            </a:r>
            <a:r>
              <a:rPr dirty="0" lang="en-US"/>
              <a:t>p</a:t>
            </a:r>
            <a:r>
              <a:rPr dirty="0" lang="en-US"/>
              <a:t>a</a:t>
            </a:r>
            <a:r>
              <a:rPr dirty="0" lang="en-US"/>
              <a:t>r</a:t>
            </a:r>
            <a:r>
              <a:rPr dirty="0" lang="en-US"/>
              <a:t>t</a:t>
            </a:r>
            <a:r>
              <a:rPr dirty="0" lang="en-US"/>
              <a:t>i</a:t>
            </a:r>
            <a:r>
              <a:rPr dirty="0" lang="en-US"/>
              <a:t>e</a:t>
            </a:r>
            <a:r>
              <a:rPr dirty="0" lang="en-US"/>
              <a:t>s</a:t>
            </a:r>
            <a:r>
              <a:rPr dirty="0" lang="en-US"/>
              <a:t> </a:t>
            </a:r>
            <a:r>
              <a:rPr dirty="0" lang="en-US"/>
              <a:t>t</a:t>
            </a:r>
            <a:r>
              <a:rPr dirty="0" lang="en-US"/>
              <a:t>h</a:t>
            </a:r>
            <a:r>
              <a:rPr dirty="0" lang="en-US"/>
              <a:t>r</a:t>
            </a:r>
            <a:r>
              <a:rPr dirty="0" lang="en-US"/>
              <a:t>o</a:t>
            </a:r>
            <a:r>
              <a:rPr dirty="0" lang="en-US"/>
              <a:t>u</a:t>
            </a:r>
            <a:r>
              <a:rPr dirty="0" lang="en-US"/>
              <a:t>g</a:t>
            </a:r>
            <a:r>
              <a:rPr dirty="0" lang="en-US"/>
              <a:t>h</a:t>
            </a:r>
            <a:r>
              <a:rPr dirty="0" lang="en-US"/>
              <a:t> </a:t>
            </a:r>
            <a:r>
              <a:rPr dirty="0" lang="en-US"/>
              <a:t>SMS</a:t>
            </a:r>
            <a:r>
              <a:rPr dirty="0" lang="en-US"/>
              <a:t> </a:t>
            </a:r>
            <a:r>
              <a:rPr dirty="0" lang="en-US"/>
              <a:t>u</a:t>
            </a:r>
            <a:r>
              <a:rPr dirty="0" lang="en-US"/>
              <a:t>s</a:t>
            </a:r>
            <a:r>
              <a:rPr dirty="0" lang="en-US"/>
              <a:t>i</a:t>
            </a:r>
            <a:r>
              <a:rPr dirty="0" lang="en-US"/>
              <a:t>n</a:t>
            </a:r>
            <a:r>
              <a:rPr dirty="0" lang="en-US"/>
              <a:t>g</a:t>
            </a:r>
            <a:r>
              <a:rPr dirty="0" lang="en-US"/>
              <a:t> </a:t>
            </a:r>
            <a:r>
              <a:rPr dirty="0" lang="en-US"/>
              <a:t>a</a:t>
            </a:r>
            <a:r>
              <a:rPr dirty="0" lang="en-US"/>
              <a:t>n</a:t>
            </a:r>
            <a:r>
              <a:rPr dirty="0" lang="en-US"/>
              <a:t> </a:t>
            </a:r>
            <a:r>
              <a:rPr dirty="0" lang="en-US"/>
              <a:t>A</a:t>
            </a:r>
            <a:r>
              <a:rPr dirty="0" lang="en-US"/>
              <a:t>p</a:t>
            </a:r>
            <a:r>
              <a:rPr dirty="0" lang="en-US"/>
              <a:t>p</a:t>
            </a:r>
            <a:r>
              <a:rPr dirty="0" lang="en-US"/>
              <a:t> </a:t>
            </a:r>
            <a:r>
              <a:rPr dirty="0" lang="en-US"/>
              <a:t>w</a:t>
            </a:r>
            <a:r>
              <a:rPr dirty="0" lang="en-US"/>
              <a:t>h</a:t>
            </a:r>
            <a:r>
              <a:rPr dirty="0" lang="en-US"/>
              <a:t>e</a:t>
            </a:r>
            <a:r>
              <a:rPr dirty="0" lang="en-US"/>
              <a:t>r</a:t>
            </a:r>
            <a:r>
              <a:rPr dirty="0" lang="en-US"/>
              <a:t>e</a:t>
            </a:r>
            <a:r>
              <a:rPr dirty="0" lang="en-US"/>
              <a:t> </a:t>
            </a:r>
            <a:r>
              <a:rPr dirty="0" lang="en-US"/>
              <a:t>a</a:t>
            </a:r>
            <a:r>
              <a:rPr dirty="0" lang="en-US"/>
              <a:t> </a:t>
            </a:r>
            <a:r>
              <a:rPr dirty="0" lang="en-US"/>
              <a:t>u</a:t>
            </a:r>
            <a:r>
              <a:rPr dirty="0" lang="en-US"/>
              <a:t>s</a:t>
            </a:r>
            <a:r>
              <a:rPr dirty="0" lang="en-US"/>
              <a:t>e</a:t>
            </a:r>
            <a:r>
              <a:rPr dirty="0" lang="en-US"/>
              <a:t>r</a:t>
            </a:r>
            <a:r>
              <a:rPr dirty="0" lang="en-US"/>
              <a:t> </a:t>
            </a:r>
            <a:r>
              <a:rPr dirty="0" lang="en-US"/>
              <a:t>i</a:t>
            </a:r>
            <a:r>
              <a:rPr dirty="0" lang="en-US"/>
              <a:t>s</a:t>
            </a:r>
            <a:r>
              <a:rPr dirty="0" lang="en-US"/>
              <a:t> </a:t>
            </a:r>
            <a:r>
              <a:rPr dirty="0" lang="en-US"/>
              <a:t>g</a:t>
            </a:r>
            <a:r>
              <a:rPr dirty="0" lang="en-US"/>
              <a:t>i</a:t>
            </a:r>
            <a:r>
              <a:rPr dirty="0" lang="en-US"/>
              <a:t>v</a:t>
            </a:r>
            <a:r>
              <a:rPr dirty="0" lang="en-US"/>
              <a:t>e</a:t>
            </a:r>
            <a:r>
              <a:rPr dirty="0" lang="en-US"/>
              <a:t>n</a:t>
            </a:r>
            <a:r>
              <a:rPr dirty="0" lang="en-US"/>
              <a:t> </a:t>
            </a:r>
            <a:r>
              <a:rPr dirty="0" lang="en-US"/>
              <a:t>i</a:t>
            </a:r>
            <a:r>
              <a:rPr dirty="0" lang="en-US"/>
              <a:t>n</a:t>
            </a:r>
            <a:r>
              <a:rPr dirty="0" lang="en-US"/>
              <a:t>s</a:t>
            </a:r>
            <a:r>
              <a:rPr dirty="0" lang="en-US"/>
              <a:t>t</a:t>
            </a:r>
            <a:r>
              <a:rPr dirty="0" lang="en-US"/>
              <a:t>a</a:t>
            </a:r>
            <a:r>
              <a:rPr dirty="0" lang="en-US"/>
              <a:t>n</a:t>
            </a:r>
            <a:r>
              <a:rPr dirty="0" lang="en-US"/>
              <a:t>t</a:t>
            </a:r>
            <a:r>
              <a:rPr dirty="0" lang="en-US"/>
              <a:t> </a:t>
            </a:r>
            <a:r>
              <a:rPr dirty="0" lang="en-US"/>
              <a:t>information</a:t>
            </a:r>
            <a:r>
              <a:rPr dirty="0" lang="en-US"/>
              <a:t> </a:t>
            </a:r>
            <a:r>
              <a:rPr dirty="0" lang="en-US"/>
              <a:t>they</a:t>
            </a:r>
            <a:r>
              <a:rPr dirty="0" lang="en-US"/>
              <a:t> </a:t>
            </a:r>
            <a:r>
              <a:rPr dirty="0" lang="en-US"/>
              <a:t>r</a:t>
            </a:r>
            <a:r>
              <a:rPr dirty="0" lang="en-US"/>
              <a:t>e</a:t>
            </a:r>
            <a:r>
              <a:rPr dirty="0" lang="en-US"/>
              <a:t>q</a:t>
            </a:r>
            <a:r>
              <a:rPr dirty="0" lang="en-US"/>
              <a:t>u</a:t>
            </a:r>
            <a:r>
              <a:rPr dirty="0" lang="en-US"/>
              <a:t>i</a:t>
            </a:r>
            <a:r>
              <a:rPr dirty="0" lang="en-US"/>
              <a:t>r</a:t>
            </a:r>
            <a:r>
              <a:rPr dirty="0" lang="en-US"/>
              <a:t>e</a:t>
            </a:r>
            <a:r>
              <a:rPr dirty="0" lang="en-US"/>
              <a:t> </a:t>
            </a:r>
            <a:r>
              <a:rPr dirty="0" lang="en-US"/>
              <a:t>o</a:t>
            </a:r>
            <a:r>
              <a:rPr dirty="0" lang="en-US"/>
              <a:t>f</a:t>
            </a:r>
            <a:r>
              <a:rPr dirty="0" lang="en-US"/>
              <a:t> </a:t>
            </a:r>
            <a:r>
              <a:rPr dirty="0" lang="en-US"/>
              <a:t>t</a:t>
            </a:r>
            <a:r>
              <a:rPr dirty="0" lang="en-US"/>
              <a:t>h</a:t>
            </a:r>
            <a:r>
              <a:rPr dirty="0" lang="en-US"/>
              <a:t>e</a:t>
            </a:r>
            <a:r>
              <a:rPr dirty="0" lang="en-US"/>
              <a:t> </a:t>
            </a:r>
            <a:r>
              <a:rPr dirty="0" lang="en-US"/>
              <a:t>s</a:t>
            </a:r>
            <a:r>
              <a:rPr dirty="0" lang="en-US"/>
              <a:t>e</a:t>
            </a:r>
            <a:r>
              <a:rPr dirty="0" lang="en-US"/>
              <a:t>a</a:t>
            </a:r>
            <a:r>
              <a:rPr dirty="0" lang="en-US"/>
              <a:t>son</a:t>
            </a:r>
            <a:r>
              <a:rPr dirty="0" lang="en-US"/>
              <a:t>.</a:t>
            </a:r>
            <a:endParaRPr dirty="0" lang="en-GB"/>
          </a:p>
          <a:p>
            <a:endParaRPr dirty="0" lang="en-GB"/>
          </a:p>
          <a:p>
            <a:endParaRPr dirty="0"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1" name="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/>
              <a:t>S</a:t>
            </a:r>
            <a:r>
              <a:rPr lang="en-US"/>
              <a:t>o</a:t>
            </a:r>
            <a:r>
              <a:rPr lang="en-US"/>
              <a:t>m</a:t>
            </a:r>
            <a:r>
              <a:rPr lang="en-US"/>
              <a:t>e</a:t>
            </a:r>
            <a:r>
              <a:rPr lang="en-US"/>
              <a:t> </a:t>
            </a:r>
            <a:r>
              <a:rPr lang="en-US"/>
              <a:t>o</a:t>
            </a:r>
            <a:r>
              <a:rPr lang="en-US"/>
              <a:t>f</a:t>
            </a:r>
            <a:r>
              <a:rPr lang="en-US"/>
              <a:t> </a:t>
            </a:r>
            <a:r>
              <a:rPr lang="en-US"/>
              <a:t>t</a:t>
            </a:r>
            <a:r>
              <a:rPr lang="en-US"/>
              <a:t>h</a:t>
            </a:r>
            <a:r>
              <a:rPr lang="en-US"/>
              <a:t>e</a:t>
            </a:r>
            <a:r>
              <a:rPr lang="en-US"/>
              <a:t> </a:t>
            </a:r>
            <a:r>
              <a:rPr lang="en-US"/>
              <a:t>season</a:t>
            </a:r>
            <a:r>
              <a:rPr lang="en-US"/>
              <a:t> </a:t>
            </a:r>
            <a:r>
              <a:rPr lang="en-US"/>
              <a:t>h</a:t>
            </a:r>
            <a:r>
              <a:rPr lang="en-US"/>
              <a:t>i</a:t>
            </a:r>
            <a:r>
              <a:rPr lang="en-US"/>
              <a:t>g</a:t>
            </a:r>
            <a:r>
              <a:rPr lang="en-US"/>
              <a:t>h</a:t>
            </a:r>
            <a:r>
              <a:rPr lang="en-US"/>
              <a:t>l</a:t>
            </a:r>
            <a:r>
              <a:rPr lang="en-US"/>
              <a:t>i</a:t>
            </a:r>
            <a:r>
              <a:rPr lang="en-US"/>
              <a:t>g</a:t>
            </a:r>
            <a:r>
              <a:rPr lang="en-US"/>
              <a:t>h</a:t>
            </a:r>
            <a:r>
              <a:rPr lang="en-US"/>
              <a:t>ts</a:t>
            </a:r>
            <a:r>
              <a:rPr lang="en-US"/>
              <a:t>:</a:t>
            </a:r>
            <a:r>
              <a:rPr lang="en-US"/>
              <a:t> </a:t>
            </a:r>
            <a:endParaRPr lang="en-US"/>
          </a:p>
        </p:txBody>
      </p:sp>
      <p:pic>
        <p:nvPicPr>
          <p:cNvPr id="2097153" name=""/>
          <p:cNvPicPr>
            <a:picLocks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0">
            <a:off x="4050887" y="1502206"/>
            <a:ext cx="3173903" cy="4732226"/>
          </a:xfrm>
          <a:prstGeom prst="rect"/>
        </p:spPr>
      </p:pic>
      <p:pic>
        <p:nvPicPr>
          <p:cNvPr id="2097154" name=""/>
          <p:cNvPicPr>
            <a:picLocks/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 rot="0">
            <a:off x="7566643" y="1674788"/>
            <a:ext cx="4121596" cy="4427993"/>
          </a:xfrm>
          <a:prstGeom prst="rect"/>
        </p:spPr>
      </p:pic>
      <p:pic>
        <p:nvPicPr>
          <p:cNvPr id="2097155" name=""/>
          <p:cNvPicPr>
            <a:picLocks/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 rot="0">
            <a:off x="481842" y="1624285"/>
            <a:ext cx="3060171" cy="4552773"/>
          </a:xfrm>
          <a:prstGeom prst="rect"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lastClr="000000" val="windowText"/>
      </a:dk1>
      <a:lt1>
        <a:sysClr lastClr="FFFFFF" val="window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r="5400000" dist="254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r="5400000" dist="381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主题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TH Sarabun PSK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TH Sarabun PSK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docProps/app.xml><?xml version="1.0" encoding="utf-8"?>
<Properties xmlns="http://schemas.openxmlformats.org/officeDocument/2006/extended-properties">
  <Application>Microsoft Office PowerPoint</Application>
  <ScaleCrop>0</ScaleCrop>
  <LinksUpToDate>0</LinksUpToDate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>BEST PRACTICES</dc:title>
  <dc:creator>Lillian Nkwenge</dc:creator>
  <cp:lastModifiedBy>Lillian Nkwenge</cp:lastModifiedBy>
  <dcterms:created xsi:type="dcterms:W3CDTF">2021-02-15T01:41:23Z</dcterms:created>
  <dcterms:modified xsi:type="dcterms:W3CDTF">2021-05-24T19:09:11Z</dcterms:modified>
</cp:coreProperties>
</file>