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7"/>
  </p:notesMasterIdLst>
  <p:handoutMasterIdLst>
    <p:handoutMasterId r:id="rId8"/>
  </p:handoutMasterIdLst>
  <p:sldIdLst>
    <p:sldId id="258" r:id="rId2"/>
    <p:sldId id="259" r:id="rId3"/>
    <p:sldId id="260" r:id="rId4"/>
    <p:sldId id="262" r:id="rId5"/>
    <p:sldId id="261" r:id="rId6"/>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34" autoAdjust="0"/>
    <p:restoredTop sz="94580" autoAdjust="0"/>
  </p:normalViewPr>
  <p:slideViewPr>
    <p:cSldViewPr snapToObjects="1">
      <p:cViewPr>
        <p:scale>
          <a:sx n="56" d="100"/>
          <a:sy n="56" d="100"/>
        </p:scale>
        <p:origin x="926" y="24"/>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6F43F-70E8-4100-B44F-41CDB929F999}" type="datetimeFigureOut">
              <a:rPr lang="en-US" smtClean="0"/>
              <a:t>5/21/2021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53BFD2F-AF53-4A35-8C5B-7EDD9F04BDDD}" type="slidenum">
              <a:rPr lang="en-US" smtClean="0"/>
              <a:t>‹#›</a:t>
            </a:fld>
            <a:endParaRPr lang="en-US"/>
          </a:p>
        </p:txBody>
      </p:sp>
    </p:spTree>
    <p:extLst>
      <p:ext uri="{BB962C8B-B14F-4D97-AF65-F5344CB8AC3E}">
        <p14:creationId xmlns:p14="http://schemas.microsoft.com/office/powerpoint/2010/main" val="12037935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7F0A4F-9DF3-4D87-BA8C-3D59ACAE155F}" type="datetimeFigureOut">
              <a:rPr lang="en-US" smtClean="0"/>
              <a:t>5/21/2021</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654EE4-CDB4-4DB5-8E7E-FB133D2C7C82}" type="slidenum">
              <a:rPr lang="en-US" smtClean="0"/>
              <a:t>‹#›</a:t>
            </a:fld>
            <a:endParaRPr lang="en-US"/>
          </a:p>
        </p:txBody>
      </p:sp>
    </p:spTree>
    <p:extLst>
      <p:ext uri="{BB962C8B-B14F-4D97-AF65-F5344CB8AC3E}">
        <p14:creationId xmlns:p14="http://schemas.microsoft.com/office/powerpoint/2010/main" val="24625800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1D17487-0564-480D-8A7A-0F3868513E7E}" type="datetime2">
              <a:rPr lang="en-US" smtClean="0"/>
              <a:t>Friday, May 21, 2021</a:t>
            </a:fld>
            <a:endParaRPr lang="en-US"/>
          </a:p>
        </p:txBody>
      </p:sp>
      <p:sp>
        <p:nvSpPr>
          <p:cNvPr id="5" name="Footer Placeholder 4"/>
          <p:cNvSpPr>
            <a:spLocks noGrp="1"/>
          </p:cNvSpPr>
          <p:nvPr>
            <p:ph type="ftr" sz="quarter" idx="11"/>
          </p:nvPr>
        </p:nvSpPr>
        <p:spPr/>
        <p:txBody>
          <a:bodyPr/>
          <a:lstStyle/>
          <a:p>
            <a:r>
              <a:rPr lang="en-US" dirty="0"/>
              <a:t>ICPAC</a:t>
            </a:r>
          </a:p>
        </p:txBody>
      </p:sp>
      <p:sp>
        <p:nvSpPr>
          <p:cNvPr id="6" name="Slide Number Placeholder 5"/>
          <p:cNvSpPr>
            <a:spLocks noGrp="1"/>
          </p:cNvSpPr>
          <p:nvPr>
            <p:ph type="sldNum" sz="quarter" idx="12"/>
          </p:nvPr>
        </p:nvSpPr>
        <p:spPr/>
        <p:txBody>
          <a:bodyPr/>
          <a:lstStyle/>
          <a:p>
            <a:fld id="{B1DB7362-2002-504E-9846-FFD55AE08938}" type="slidenum">
              <a:rPr lang="en-US" smtClean="0"/>
              <a:t>‹#›</a:t>
            </a:fld>
            <a:endParaRPr lang="en-US"/>
          </a:p>
        </p:txBody>
      </p:sp>
      <p:pic>
        <p:nvPicPr>
          <p:cNvPr id="9" name="Picture 8">
            <a:extLst>
              <a:ext uri="{FF2B5EF4-FFF2-40B4-BE49-F238E27FC236}">
                <a16:creationId xmlns:a16="http://schemas.microsoft.com/office/drawing/2014/main" id="{25F84531-413C-9249-960A-D05A1BD2BE62}"/>
              </a:ext>
            </a:extLst>
          </p:cNvPr>
          <p:cNvPicPr>
            <a:picLocks noChangeAspect="1"/>
          </p:cNvPicPr>
          <p:nvPr userDrawn="1"/>
        </p:nvPicPr>
        <p:blipFill>
          <a:blip r:embed="rId2"/>
          <a:srcRect/>
          <a:stretch/>
        </p:blipFill>
        <p:spPr>
          <a:xfrm>
            <a:off x="4207599" y="473053"/>
            <a:ext cx="1321468" cy="1303315"/>
          </a:xfrm>
          <a:prstGeom prst="rect">
            <a:avLst/>
          </a:prstGeom>
        </p:spPr>
      </p:pic>
      <p:sp>
        <p:nvSpPr>
          <p:cNvPr id="8" name="Title 1">
            <a:extLst>
              <a:ext uri="{FF2B5EF4-FFF2-40B4-BE49-F238E27FC236}">
                <a16:creationId xmlns:a16="http://schemas.microsoft.com/office/drawing/2014/main" id="{811CC0B9-36D2-D349-B9B0-580898BC1851}"/>
              </a:ext>
            </a:extLst>
          </p:cNvPr>
          <p:cNvSpPr>
            <a:spLocks noGrp="1"/>
          </p:cNvSpPr>
          <p:nvPr>
            <p:ph type="ctrTitle" hasCustomPrompt="1"/>
          </p:nvPr>
        </p:nvSpPr>
        <p:spPr>
          <a:xfrm>
            <a:off x="478366" y="2130427"/>
            <a:ext cx="8949268" cy="434478"/>
          </a:xfrm>
        </p:spPr>
        <p:txBody>
          <a:bodyPr anchor="t">
            <a:normAutofit/>
          </a:bodyPr>
          <a:lstStyle>
            <a:lvl1pPr algn="ctr">
              <a:defRPr sz="2400" cap="all">
                <a:solidFill>
                  <a:schemeClr val="accent1"/>
                </a:solidFill>
              </a:defRPr>
            </a:lvl1pPr>
          </a:lstStyle>
          <a:p>
            <a:r>
              <a:rPr lang="en-GB" dirty="0"/>
              <a:t>CLICK TO EDIT MASTER TITLE STYLE</a:t>
            </a:r>
            <a:endParaRPr lang="en-US" dirty="0"/>
          </a:p>
        </p:txBody>
      </p:sp>
      <p:sp>
        <p:nvSpPr>
          <p:cNvPr id="10" name="Subtitle 2">
            <a:extLst>
              <a:ext uri="{FF2B5EF4-FFF2-40B4-BE49-F238E27FC236}">
                <a16:creationId xmlns:a16="http://schemas.microsoft.com/office/drawing/2014/main" id="{3F803AA9-7F72-2643-8904-8B4832E51411}"/>
              </a:ext>
            </a:extLst>
          </p:cNvPr>
          <p:cNvSpPr>
            <a:spLocks noGrp="1"/>
          </p:cNvSpPr>
          <p:nvPr>
            <p:ph type="subTitle" idx="1" hasCustomPrompt="1"/>
          </p:nvPr>
        </p:nvSpPr>
        <p:spPr>
          <a:xfrm>
            <a:off x="478366" y="2564905"/>
            <a:ext cx="8949268" cy="338891"/>
          </a:xfrm>
        </p:spPr>
        <p:txBody>
          <a:bodyPr>
            <a:noAutofit/>
          </a:bodyPr>
          <a:lstStyle>
            <a:lvl1pPr marL="0" indent="0" algn="ct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565242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78366" y="2130427"/>
            <a:ext cx="8949268" cy="434478"/>
          </a:xfrm>
        </p:spPr>
        <p:txBody>
          <a:bodyPr anchor="t">
            <a:normAutofit/>
          </a:bodyPr>
          <a:lstStyle>
            <a:lvl1pPr algn="ctr">
              <a:defRPr sz="2400" cap="all">
                <a:solidFill>
                  <a:schemeClr val="accent1"/>
                </a:solidFill>
              </a:defRPr>
            </a:lvl1pPr>
          </a:lstStyle>
          <a:p>
            <a:r>
              <a:rPr lang="en-GB" dirty="0"/>
              <a:t>Best Communication mitigation Practices</a:t>
            </a:r>
            <a:endParaRPr lang="en-US" dirty="0"/>
          </a:p>
        </p:txBody>
      </p:sp>
      <p:sp>
        <p:nvSpPr>
          <p:cNvPr id="3" name="Subtitle 2"/>
          <p:cNvSpPr>
            <a:spLocks noGrp="1"/>
          </p:cNvSpPr>
          <p:nvPr>
            <p:ph type="subTitle" idx="1" hasCustomPrompt="1"/>
          </p:nvPr>
        </p:nvSpPr>
        <p:spPr>
          <a:xfrm>
            <a:off x="478366" y="2564905"/>
            <a:ext cx="8949268" cy="338891"/>
          </a:xfrm>
        </p:spPr>
        <p:txBody>
          <a:bodyPr>
            <a:noAutofit/>
          </a:bodyPr>
          <a:lstStyle>
            <a:lvl1pPr marL="0" indent="0" algn="ct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Country: </a:t>
            </a:r>
            <a:endParaRPr lang="en-US" dirty="0"/>
          </a:p>
        </p:txBody>
      </p:sp>
      <p:sp>
        <p:nvSpPr>
          <p:cNvPr id="4" name="Date Placeholder 3"/>
          <p:cNvSpPr>
            <a:spLocks noGrp="1"/>
          </p:cNvSpPr>
          <p:nvPr>
            <p:ph type="dt" sz="half" idx="10"/>
          </p:nvPr>
        </p:nvSpPr>
        <p:spPr/>
        <p:txBody>
          <a:bodyPr/>
          <a:lstStyle/>
          <a:p>
            <a:fld id="{51D17487-0564-480D-8A7A-0F3868513E7E}" type="datetime2">
              <a:rPr lang="en-US" smtClean="0"/>
              <a:t>Friday, May 21, 2021</a:t>
            </a:fld>
            <a:endParaRPr lang="en-US"/>
          </a:p>
        </p:txBody>
      </p:sp>
      <p:sp>
        <p:nvSpPr>
          <p:cNvPr id="5" name="Footer Placeholder 4"/>
          <p:cNvSpPr>
            <a:spLocks noGrp="1"/>
          </p:cNvSpPr>
          <p:nvPr>
            <p:ph type="ftr" sz="quarter" idx="11"/>
          </p:nvPr>
        </p:nvSpPr>
        <p:spPr/>
        <p:txBody>
          <a:bodyPr/>
          <a:lstStyle/>
          <a:p>
            <a:r>
              <a:rPr lang="en-US" dirty="0"/>
              <a:t>ICPAC</a:t>
            </a:r>
          </a:p>
        </p:txBody>
      </p:sp>
      <p:sp>
        <p:nvSpPr>
          <p:cNvPr id="6" name="Slide Number Placeholder 5"/>
          <p:cNvSpPr>
            <a:spLocks noGrp="1"/>
          </p:cNvSpPr>
          <p:nvPr>
            <p:ph type="sldNum" sz="quarter" idx="12"/>
          </p:nvPr>
        </p:nvSpPr>
        <p:spPr/>
        <p:txBody>
          <a:bodyPr/>
          <a:lstStyle/>
          <a:p>
            <a:fld id="{B1DB7362-2002-504E-9846-FFD55AE08938}" type="slidenum">
              <a:rPr lang="en-US" smtClean="0"/>
              <a:t>‹#›</a:t>
            </a:fld>
            <a:endParaRPr lang="en-US"/>
          </a:p>
        </p:txBody>
      </p:sp>
      <p:pic>
        <p:nvPicPr>
          <p:cNvPr id="9" name="Picture 8">
            <a:extLst>
              <a:ext uri="{FF2B5EF4-FFF2-40B4-BE49-F238E27FC236}">
                <a16:creationId xmlns:a16="http://schemas.microsoft.com/office/drawing/2014/main" id="{25F84531-413C-9249-960A-D05A1BD2BE62}"/>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960859" y="188640"/>
            <a:ext cx="1984282" cy="1984282"/>
          </a:xfrm>
          <a:prstGeom prst="rect">
            <a:avLst/>
          </a:prstGeom>
        </p:spPr>
      </p:pic>
      <p:pic>
        <p:nvPicPr>
          <p:cNvPr id="14" name="Picture 13">
            <a:extLst>
              <a:ext uri="{FF2B5EF4-FFF2-40B4-BE49-F238E27FC236}">
                <a16:creationId xmlns:a16="http://schemas.microsoft.com/office/drawing/2014/main" id="{CA214CEA-C499-8F4D-B62D-9B3A38A7425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8366" y="2965593"/>
            <a:ext cx="8949268" cy="3280548"/>
          </a:xfrm>
          <a:prstGeom prst="rect">
            <a:avLst/>
          </a:prstGeom>
        </p:spPr>
      </p:pic>
    </p:spTree>
    <p:extLst>
      <p:ext uri="{BB962C8B-B14F-4D97-AF65-F5344CB8AC3E}">
        <p14:creationId xmlns:p14="http://schemas.microsoft.com/office/powerpoint/2010/main" val="1703303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cap="all"/>
            </a:lvl1p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DE19D8FE-7506-41EF-B335-8CA99EA3EAA9}" type="datetime2">
              <a:rPr lang="en-US" smtClean="0"/>
              <a:t>Friday, May 21, 2021</a:t>
            </a:fld>
            <a:endParaRPr lang="en-US"/>
          </a:p>
        </p:txBody>
      </p:sp>
      <p:sp>
        <p:nvSpPr>
          <p:cNvPr id="5" name="Footer Placeholder 4"/>
          <p:cNvSpPr>
            <a:spLocks noGrp="1"/>
          </p:cNvSpPr>
          <p:nvPr>
            <p:ph type="ftr" sz="quarter" idx="11"/>
          </p:nvPr>
        </p:nvSpPr>
        <p:spPr/>
        <p:txBody>
          <a:bodyPr/>
          <a:lstStyle/>
          <a:p>
            <a:r>
              <a:rPr lang="en-US" dirty="0"/>
              <a:t>ICPAC</a:t>
            </a:r>
          </a:p>
        </p:txBody>
      </p:sp>
      <p:sp>
        <p:nvSpPr>
          <p:cNvPr id="6" name="Slide Number Placeholder 5"/>
          <p:cNvSpPr>
            <a:spLocks noGrp="1"/>
          </p:cNvSpPr>
          <p:nvPr>
            <p:ph type="sldNum" sz="quarter" idx="12"/>
          </p:nvPr>
        </p:nvSpPr>
        <p:spPr/>
        <p:txBody>
          <a:bodyPr/>
          <a:lstStyle/>
          <a:p>
            <a:fld id="{B1DB7362-2002-504E-9846-FFD55AE08938}" type="slidenum">
              <a:rPr lang="en-US" smtClean="0"/>
              <a:t>‹#›</a:t>
            </a:fld>
            <a:endParaRPr lang="en-US"/>
          </a:p>
        </p:txBody>
      </p:sp>
    </p:spTree>
    <p:extLst>
      <p:ext uri="{BB962C8B-B14F-4D97-AF65-F5344CB8AC3E}">
        <p14:creationId xmlns:p14="http://schemas.microsoft.com/office/powerpoint/2010/main" val="440122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95300" y="3024188"/>
            <a:ext cx="8420100" cy="442165"/>
          </a:xfrm>
        </p:spPr>
        <p:txBody>
          <a:bodyPr anchor="t">
            <a:normAutofit/>
          </a:bodyPr>
          <a:lstStyle>
            <a:lvl1pPr algn="l">
              <a:defRPr sz="2400" b="1" cap="all"/>
            </a:lvl1pPr>
          </a:lstStyle>
          <a:p>
            <a:r>
              <a:rPr lang="en-GB"/>
              <a:t>Click to edit Master title style</a:t>
            </a:r>
            <a:endParaRPr lang="en-US" dirty="0"/>
          </a:p>
        </p:txBody>
      </p:sp>
      <p:sp>
        <p:nvSpPr>
          <p:cNvPr id="3" name="Text Placeholder 2"/>
          <p:cNvSpPr>
            <a:spLocks noGrp="1"/>
          </p:cNvSpPr>
          <p:nvPr>
            <p:ph type="body" idx="1" hasCustomPrompt="1"/>
          </p:nvPr>
        </p:nvSpPr>
        <p:spPr>
          <a:xfrm>
            <a:off x="495300" y="3466353"/>
            <a:ext cx="84201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sp>
        <p:nvSpPr>
          <p:cNvPr id="4" name="Date Placeholder 3"/>
          <p:cNvSpPr>
            <a:spLocks noGrp="1"/>
          </p:cNvSpPr>
          <p:nvPr>
            <p:ph type="dt" sz="half" idx="10"/>
          </p:nvPr>
        </p:nvSpPr>
        <p:spPr/>
        <p:txBody>
          <a:bodyPr/>
          <a:lstStyle/>
          <a:p>
            <a:fld id="{B15FCA7E-0E32-44F6-86D7-EC1D8A6CE8A6}" type="datetime2">
              <a:rPr lang="en-US" smtClean="0"/>
              <a:t>Friday, May 21, 2021</a:t>
            </a:fld>
            <a:endParaRPr lang="en-US"/>
          </a:p>
        </p:txBody>
      </p:sp>
      <p:sp>
        <p:nvSpPr>
          <p:cNvPr id="5" name="Footer Placeholder 4"/>
          <p:cNvSpPr>
            <a:spLocks noGrp="1"/>
          </p:cNvSpPr>
          <p:nvPr>
            <p:ph type="ftr" sz="quarter" idx="11"/>
          </p:nvPr>
        </p:nvSpPr>
        <p:spPr/>
        <p:txBody>
          <a:bodyPr/>
          <a:lstStyle/>
          <a:p>
            <a:r>
              <a:rPr lang="en-US" dirty="0"/>
              <a:t>ICPAC</a:t>
            </a:r>
          </a:p>
        </p:txBody>
      </p:sp>
      <p:sp>
        <p:nvSpPr>
          <p:cNvPr id="6" name="Slide Number Placeholder 5"/>
          <p:cNvSpPr>
            <a:spLocks noGrp="1"/>
          </p:cNvSpPr>
          <p:nvPr>
            <p:ph type="sldNum" sz="quarter" idx="12"/>
          </p:nvPr>
        </p:nvSpPr>
        <p:spPr/>
        <p:txBody>
          <a:bodyPr/>
          <a:lstStyle/>
          <a:p>
            <a:fld id="{B1DB7362-2002-504E-9846-FFD55AE08938}" type="slidenum">
              <a:rPr lang="en-US" smtClean="0"/>
              <a:t>‹#›</a:t>
            </a:fld>
            <a:endParaRPr lang="en-US"/>
          </a:p>
        </p:txBody>
      </p:sp>
    </p:spTree>
    <p:extLst>
      <p:ext uri="{BB962C8B-B14F-4D97-AF65-F5344CB8AC3E}">
        <p14:creationId xmlns:p14="http://schemas.microsoft.com/office/powerpoint/2010/main" val="344134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Header 2">
    <p:bg>
      <p:bgPr>
        <a:solidFill>
          <a:schemeClr val="accent1"/>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rgbClr val="FFFFFF"/>
                </a:solidFill>
              </a:defRPr>
            </a:lvl1pPr>
          </a:lstStyle>
          <a:p>
            <a:fld id="{D37B99F6-96F9-438A-A3A7-D9984BABFD8E}" type="datetime2">
              <a:rPr lang="en-US" smtClean="0"/>
              <a:t>Friday, May 21, 2021</a:t>
            </a:fld>
            <a:endParaRPr lang="en-US"/>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dirty="0"/>
              <a:t>ICPAC</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1DB7362-2002-504E-9846-FFD55AE08938}" type="slidenum">
              <a:rPr lang="en-US" smtClean="0"/>
              <a:pPr/>
              <a:t>‹#›</a:t>
            </a:fld>
            <a:endParaRPr lang="en-US"/>
          </a:p>
        </p:txBody>
      </p:sp>
      <p:sp>
        <p:nvSpPr>
          <p:cNvPr id="8" name="Title 1"/>
          <p:cNvSpPr>
            <a:spLocks noGrp="1"/>
          </p:cNvSpPr>
          <p:nvPr>
            <p:ph type="title"/>
          </p:nvPr>
        </p:nvSpPr>
        <p:spPr>
          <a:xfrm>
            <a:off x="495300" y="3024188"/>
            <a:ext cx="8420100" cy="442165"/>
          </a:xfrm>
        </p:spPr>
        <p:txBody>
          <a:bodyPr anchor="t">
            <a:normAutofit/>
          </a:bodyPr>
          <a:lstStyle>
            <a:lvl1pPr algn="l">
              <a:defRPr sz="2400" b="1" cap="all">
                <a:solidFill>
                  <a:schemeClr val="bg1"/>
                </a:solidFill>
              </a:defRPr>
            </a:lvl1pPr>
          </a:lstStyle>
          <a:p>
            <a:r>
              <a:rPr lang="en-GB"/>
              <a:t>Click to edit Master title style</a:t>
            </a:r>
            <a:endParaRPr lang="en-US" dirty="0"/>
          </a:p>
        </p:txBody>
      </p:sp>
      <p:sp>
        <p:nvSpPr>
          <p:cNvPr id="9" name="Text Placeholder 2"/>
          <p:cNvSpPr>
            <a:spLocks noGrp="1"/>
          </p:cNvSpPr>
          <p:nvPr>
            <p:ph type="body" idx="1" hasCustomPrompt="1"/>
          </p:nvPr>
        </p:nvSpPr>
        <p:spPr>
          <a:xfrm>
            <a:off x="495300" y="3466353"/>
            <a:ext cx="8420100" cy="1500187"/>
          </a:xfrm>
        </p:spPr>
        <p:txBody>
          <a:bodyPr anchor="t"/>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pic>
        <p:nvPicPr>
          <p:cNvPr id="10" name="Picture 9"/>
          <p:cNvPicPr>
            <a:picLocks noChangeAspect="1"/>
          </p:cNvPicPr>
          <p:nvPr userDrawn="1"/>
        </p:nvPicPr>
        <p:blipFill>
          <a:blip r:embed="rId2"/>
          <a:srcRect/>
          <a:stretch/>
        </p:blipFill>
        <p:spPr>
          <a:xfrm>
            <a:off x="8665193" y="5848633"/>
            <a:ext cx="1009367" cy="1009367"/>
          </a:xfrm>
          <a:prstGeom prst="rect">
            <a:avLst/>
          </a:prstGeom>
        </p:spPr>
      </p:pic>
    </p:spTree>
    <p:extLst>
      <p:ext uri="{BB962C8B-B14F-4D97-AF65-F5344CB8AC3E}">
        <p14:creationId xmlns:p14="http://schemas.microsoft.com/office/powerpoint/2010/main" val="582556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5C5B3724-956F-45DF-A65E-EA2718D13D7F}" type="datetime2">
              <a:rPr lang="en-US" smtClean="0"/>
              <a:t>Friday, May 21, 2021</a:t>
            </a:fld>
            <a:endParaRPr lang="en-US"/>
          </a:p>
        </p:txBody>
      </p:sp>
      <p:sp>
        <p:nvSpPr>
          <p:cNvPr id="4" name="Footer Placeholder 3"/>
          <p:cNvSpPr>
            <a:spLocks noGrp="1"/>
          </p:cNvSpPr>
          <p:nvPr>
            <p:ph type="ftr" sz="quarter" idx="11"/>
          </p:nvPr>
        </p:nvSpPr>
        <p:spPr/>
        <p:txBody>
          <a:bodyPr/>
          <a:lstStyle/>
          <a:p>
            <a:r>
              <a:rPr lang="en-US" dirty="0"/>
              <a:t>ICPAC</a:t>
            </a:r>
          </a:p>
        </p:txBody>
      </p:sp>
      <p:sp>
        <p:nvSpPr>
          <p:cNvPr id="5" name="Slide Number Placeholder 4"/>
          <p:cNvSpPr>
            <a:spLocks noGrp="1"/>
          </p:cNvSpPr>
          <p:nvPr>
            <p:ph type="sldNum" sz="quarter" idx="12"/>
          </p:nvPr>
        </p:nvSpPr>
        <p:spPr/>
        <p:txBody>
          <a:bodyPr/>
          <a:lstStyle/>
          <a:p>
            <a:fld id="{B1DB7362-2002-504E-9846-FFD55AE08938}" type="slidenum">
              <a:rPr lang="en-US" smtClean="0"/>
              <a:t>‹#›</a:t>
            </a:fld>
            <a:endParaRPr lang="en-US"/>
          </a:p>
        </p:txBody>
      </p:sp>
    </p:spTree>
    <p:extLst>
      <p:ext uri="{BB962C8B-B14F-4D97-AF65-F5344CB8AC3E}">
        <p14:creationId xmlns:p14="http://schemas.microsoft.com/office/powerpoint/2010/main" val="1522423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B4017C-9869-486E-ADFF-B3CBA203C337}" type="datetime2">
              <a:rPr lang="en-US" smtClean="0"/>
              <a:t>Friday, May 21, 2021</a:t>
            </a:fld>
            <a:endParaRPr lang="en-US"/>
          </a:p>
        </p:txBody>
      </p:sp>
      <p:sp>
        <p:nvSpPr>
          <p:cNvPr id="3" name="Footer Placeholder 2"/>
          <p:cNvSpPr>
            <a:spLocks noGrp="1"/>
          </p:cNvSpPr>
          <p:nvPr>
            <p:ph type="ftr" sz="quarter" idx="11"/>
          </p:nvPr>
        </p:nvSpPr>
        <p:spPr/>
        <p:txBody>
          <a:bodyPr/>
          <a:lstStyle/>
          <a:p>
            <a:r>
              <a:rPr lang="en-US" dirty="0"/>
              <a:t>ICPAC</a:t>
            </a:r>
          </a:p>
        </p:txBody>
      </p:sp>
      <p:sp>
        <p:nvSpPr>
          <p:cNvPr id="4" name="Slide Number Placeholder 3"/>
          <p:cNvSpPr>
            <a:spLocks noGrp="1"/>
          </p:cNvSpPr>
          <p:nvPr>
            <p:ph type="sldNum" sz="quarter" idx="12"/>
          </p:nvPr>
        </p:nvSpPr>
        <p:spPr/>
        <p:txBody>
          <a:bodyPr/>
          <a:lstStyle/>
          <a:p>
            <a:fld id="{B1DB7362-2002-504E-9846-FFD55AE08938}" type="slidenum">
              <a:rPr lang="en-US" smtClean="0"/>
              <a:t>‹#›</a:t>
            </a:fld>
            <a:endParaRPr lang="en-US"/>
          </a:p>
        </p:txBody>
      </p:sp>
    </p:spTree>
    <p:extLst>
      <p:ext uri="{BB962C8B-B14F-4D97-AF65-F5344CB8AC3E}">
        <p14:creationId xmlns:p14="http://schemas.microsoft.com/office/powerpoint/2010/main" val="1789120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398929"/>
          </a:xfrm>
        </p:spPr>
        <p:txBody>
          <a:bodyPr anchor="t"/>
          <a:lstStyle>
            <a:lvl1pPr algn="l">
              <a:defRPr sz="2000" b="1"/>
            </a:lvl1pPr>
          </a:lstStyle>
          <a:p>
            <a:r>
              <a:rPr lang="en-GB"/>
              <a:t>Click to edit Master title style</a:t>
            </a:r>
            <a:endParaRPr lang="en-US" dirty="0"/>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Drag picture to placeholder or click icon to add</a:t>
            </a:r>
            <a:endParaRPr lang="en-US"/>
          </a:p>
        </p:txBody>
      </p:sp>
      <p:sp>
        <p:nvSpPr>
          <p:cNvPr id="4" name="Text Placeholder 3"/>
          <p:cNvSpPr>
            <a:spLocks noGrp="1"/>
          </p:cNvSpPr>
          <p:nvPr>
            <p:ph type="body" sz="half" idx="2"/>
          </p:nvPr>
        </p:nvSpPr>
        <p:spPr>
          <a:xfrm>
            <a:off x="1941645" y="5199529"/>
            <a:ext cx="5943600" cy="4781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07B0A5E0-C1B9-4867-A1E2-5B2A0C6D13BD}" type="datetime2">
              <a:rPr lang="en-US" smtClean="0"/>
              <a:t>Friday, May 21, 2021</a:t>
            </a:fld>
            <a:endParaRPr lang="en-US"/>
          </a:p>
        </p:txBody>
      </p:sp>
      <p:sp>
        <p:nvSpPr>
          <p:cNvPr id="6" name="Footer Placeholder 5"/>
          <p:cNvSpPr>
            <a:spLocks noGrp="1"/>
          </p:cNvSpPr>
          <p:nvPr>
            <p:ph type="ftr" sz="quarter" idx="11"/>
          </p:nvPr>
        </p:nvSpPr>
        <p:spPr/>
        <p:txBody>
          <a:bodyPr/>
          <a:lstStyle/>
          <a:p>
            <a:r>
              <a:rPr lang="en-US" dirty="0"/>
              <a:t>ICPAC</a:t>
            </a:r>
          </a:p>
        </p:txBody>
      </p:sp>
      <p:sp>
        <p:nvSpPr>
          <p:cNvPr id="7" name="Slide Number Placeholder 6"/>
          <p:cNvSpPr>
            <a:spLocks noGrp="1"/>
          </p:cNvSpPr>
          <p:nvPr>
            <p:ph type="sldNum" sz="quarter" idx="12"/>
          </p:nvPr>
        </p:nvSpPr>
        <p:spPr/>
        <p:txBody>
          <a:bodyPr/>
          <a:lstStyle/>
          <a:p>
            <a:fld id="{B1DB7362-2002-504E-9846-FFD55AE08938}" type="slidenum">
              <a:rPr lang="en-US" smtClean="0"/>
              <a:t>‹#›</a:t>
            </a:fld>
            <a:endParaRPr lang="en-US"/>
          </a:p>
        </p:txBody>
      </p:sp>
    </p:spTree>
    <p:extLst>
      <p:ext uri="{BB962C8B-B14F-4D97-AF65-F5344CB8AC3E}">
        <p14:creationId xmlns:p14="http://schemas.microsoft.com/office/powerpoint/2010/main" val="961543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sv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79216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495300" y="1244601"/>
            <a:ext cx="89154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495300" y="6486987"/>
            <a:ext cx="2311400" cy="182373"/>
          </a:xfrm>
          <a:prstGeom prst="rect">
            <a:avLst/>
          </a:prstGeom>
        </p:spPr>
        <p:txBody>
          <a:bodyPr vert="horz" lIns="91440" tIns="45720" rIns="91440" bIns="45720" rtlCol="0" anchor="ctr"/>
          <a:lstStyle>
            <a:lvl1pPr algn="l">
              <a:defRPr sz="1000">
                <a:solidFill>
                  <a:srgbClr val="646463"/>
                </a:solidFill>
              </a:defRPr>
            </a:lvl1pPr>
          </a:lstStyle>
          <a:p>
            <a:fld id="{D0EE56E8-8AF9-4EAA-BC04-5929A4739BF4}" type="datetime2">
              <a:rPr lang="en-US" smtClean="0"/>
              <a:t>Friday, May 21, 2021</a:t>
            </a:fld>
            <a:endParaRPr lang="en-US" dirty="0"/>
          </a:p>
        </p:txBody>
      </p:sp>
      <p:sp>
        <p:nvSpPr>
          <p:cNvPr id="5" name="Footer Placeholder 4"/>
          <p:cNvSpPr>
            <a:spLocks noGrp="1"/>
          </p:cNvSpPr>
          <p:nvPr>
            <p:ph type="ftr" sz="quarter" idx="3"/>
          </p:nvPr>
        </p:nvSpPr>
        <p:spPr>
          <a:xfrm>
            <a:off x="3384550" y="6486987"/>
            <a:ext cx="3944714" cy="182373"/>
          </a:xfrm>
          <a:prstGeom prst="rect">
            <a:avLst/>
          </a:prstGeom>
        </p:spPr>
        <p:txBody>
          <a:bodyPr vert="horz" lIns="91440" tIns="45720" rIns="91440" bIns="45720" rtlCol="0" anchor="ctr"/>
          <a:lstStyle>
            <a:lvl1pPr algn="ctr">
              <a:defRPr sz="1000" b="1">
                <a:solidFill>
                  <a:srgbClr val="646463"/>
                </a:solidFill>
              </a:defRPr>
            </a:lvl1pPr>
          </a:lstStyle>
          <a:p>
            <a:r>
              <a:rPr lang="en-US" dirty="0"/>
              <a:t>ICPAC</a:t>
            </a:r>
          </a:p>
        </p:txBody>
      </p:sp>
      <p:sp>
        <p:nvSpPr>
          <p:cNvPr id="6" name="Slide Number Placeholder 5"/>
          <p:cNvSpPr>
            <a:spLocks noGrp="1"/>
          </p:cNvSpPr>
          <p:nvPr>
            <p:ph type="sldNum" sz="quarter" idx="4"/>
          </p:nvPr>
        </p:nvSpPr>
        <p:spPr>
          <a:xfrm>
            <a:off x="8247528" y="6486987"/>
            <a:ext cx="388471" cy="182373"/>
          </a:xfrm>
          <a:prstGeom prst="rect">
            <a:avLst/>
          </a:prstGeom>
        </p:spPr>
        <p:txBody>
          <a:bodyPr vert="horz" lIns="91440" tIns="45720" rIns="91440" bIns="45720" rtlCol="0" anchor="ctr"/>
          <a:lstStyle>
            <a:lvl1pPr algn="ctr">
              <a:defRPr sz="1000">
                <a:solidFill>
                  <a:schemeClr val="tx2"/>
                </a:solidFill>
              </a:defRPr>
            </a:lvl1pPr>
          </a:lstStyle>
          <a:p>
            <a:fld id="{B1DB7362-2002-504E-9846-FFD55AE08938}" type="slidenum">
              <a:rPr lang="en-US" smtClean="0"/>
              <a:pPr/>
              <a:t>‹#›</a:t>
            </a:fld>
            <a:endParaRPr lang="en-US"/>
          </a:p>
        </p:txBody>
      </p:sp>
      <p:pic>
        <p:nvPicPr>
          <p:cNvPr id="11" name="Picture 10">
            <a:extLst>
              <a:ext uri="{FF2B5EF4-FFF2-40B4-BE49-F238E27FC236}">
                <a16:creationId xmlns:a16="http://schemas.microsoft.com/office/drawing/2014/main" id="{72508A43-7D70-7540-86DE-8CBB964A449C}"/>
              </a:ext>
            </a:extLst>
          </p:cNvPr>
          <p:cNvPicPr>
            <a:picLocks noChangeAspect="1"/>
          </p:cNvPicPr>
          <p:nvPr userDrawn="1"/>
        </p:nvPicPr>
        <p:blipFill>
          <a:blip r:embed="rId10">
            <a:extLst>
              <a:ext uri="{96DAC541-7B7A-43D3-8B79-37D633B846F1}">
                <asvg:svgBlip xmlns:asvg="http://schemas.microsoft.com/office/drawing/2016/SVG/main" r:embed="rId11"/>
              </a:ext>
            </a:extLst>
          </a:blip>
          <a:srcRect/>
          <a:stretch/>
        </p:blipFill>
        <p:spPr>
          <a:xfrm>
            <a:off x="8769424" y="5948365"/>
            <a:ext cx="867684" cy="867684"/>
          </a:xfrm>
          <a:prstGeom prst="rect">
            <a:avLst/>
          </a:prstGeom>
        </p:spPr>
      </p:pic>
    </p:spTree>
    <p:extLst>
      <p:ext uri="{BB962C8B-B14F-4D97-AF65-F5344CB8AC3E}">
        <p14:creationId xmlns:p14="http://schemas.microsoft.com/office/powerpoint/2010/main" val="1382132497"/>
      </p:ext>
    </p:extLst>
  </p:cSld>
  <p:clrMap bg1="lt1" tx1="dk1" bg2="lt2" tx2="dk2" accent1="accent1" accent2="accent2" accent3="accent3" accent4="accent4" accent5="accent5" accent6="accent6" hlink="hlink" folHlink="folHlink"/>
  <p:sldLayoutIdLst>
    <p:sldLayoutId id="2147483659" r:id="rId1"/>
    <p:sldLayoutId id="2147483649" r:id="rId2"/>
    <p:sldLayoutId id="2147483650" r:id="rId3"/>
    <p:sldLayoutId id="2147483651" r:id="rId4"/>
    <p:sldLayoutId id="2147483658" r:id="rId5"/>
    <p:sldLayoutId id="2147483654" r:id="rId6"/>
    <p:sldLayoutId id="2147483655" r:id="rId7"/>
    <p:sldLayoutId id="2147483657" r:id="rId8"/>
  </p:sldLayoutIdLst>
  <p:hf hdr="0"/>
  <p:txStyles>
    <p:titleStyle>
      <a:lvl1pPr algn="l" defTabSz="457200" rtl="0" eaLnBrk="1" latinLnBrk="0" hangingPunct="1">
        <a:spcBef>
          <a:spcPct val="0"/>
        </a:spcBef>
        <a:buNone/>
        <a:defRPr sz="2400" kern="1200" cap="all">
          <a:solidFill>
            <a:srgbClr val="00833F"/>
          </a:solidFill>
          <a:latin typeface="+mj-lt"/>
          <a:ea typeface="+mj-ea"/>
          <a:cs typeface="+mj-cs"/>
        </a:defRPr>
      </a:lvl1pPr>
    </p:titleStyle>
    <p:bodyStyle>
      <a:lvl1pPr marL="342900" indent="-342900"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endParaRPr lang="en-GB"/>
          </a:p>
        </p:txBody>
      </p:sp>
      <p:sp>
        <p:nvSpPr>
          <p:cNvPr id="3" name="Subtitle 2"/>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915222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march, April, may 2021 </a:t>
            </a:r>
          </a:p>
        </p:txBody>
      </p:sp>
      <p:sp>
        <p:nvSpPr>
          <p:cNvPr id="3" name="Text Placeholder 2"/>
          <p:cNvSpPr>
            <a:spLocks noGrp="1"/>
          </p:cNvSpPr>
          <p:nvPr>
            <p:ph type="body" idx="1"/>
          </p:nvPr>
        </p:nvSpPr>
        <p:spPr/>
        <p:txBody>
          <a:bodyPr/>
          <a:lstStyle/>
          <a:p>
            <a:r>
              <a:rPr lang="en-GB" dirty="0"/>
              <a:t>Best Communication Practices from the past Season </a:t>
            </a:r>
          </a:p>
        </p:txBody>
      </p:sp>
      <p:sp>
        <p:nvSpPr>
          <p:cNvPr id="4" name="Date Placeholder 3"/>
          <p:cNvSpPr>
            <a:spLocks noGrp="1"/>
          </p:cNvSpPr>
          <p:nvPr>
            <p:ph type="dt" sz="half" idx="10"/>
          </p:nvPr>
        </p:nvSpPr>
        <p:spPr/>
        <p:txBody>
          <a:bodyPr/>
          <a:lstStyle/>
          <a:p>
            <a:fld id="{B15FCA7E-0E32-44F6-86D7-EC1D8A6CE8A6}" type="datetime2">
              <a:rPr lang="en-US" smtClean="0"/>
              <a:t>Friday, May 21, 2021</a:t>
            </a:fld>
            <a:endParaRPr lang="en-US"/>
          </a:p>
        </p:txBody>
      </p:sp>
      <p:sp>
        <p:nvSpPr>
          <p:cNvPr id="5" name="Footer Placeholder 4"/>
          <p:cNvSpPr>
            <a:spLocks noGrp="1"/>
          </p:cNvSpPr>
          <p:nvPr>
            <p:ph type="ftr" sz="quarter" idx="11"/>
          </p:nvPr>
        </p:nvSpPr>
        <p:spPr/>
        <p:txBody>
          <a:bodyPr/>
          <a:lstStyle/>
          <a:p>
            <a:r>
              <a:rPr lang="en-US" dirty="0"/>
              <a:t>INTERGOVERNMENTAL AUTHORITY ON DEVELOPMENT</a:t>
            </a:r>
          </a:p>
        </p:txBody>
      </p:sp>
      <p:sp>
        <p:nvSpPr>
          <p:cNvPr id="6" name="Slide Number Placeholder 5"/>
          <p:cNvSpPr>
            <a:spLocks noGrp="1"/>
          </p:cNvSpPr>
          <p:nvPr>
            <p:ph type="sldNum" sz="quarter" idx="12"/>
          </p:nvPr>
        </p:nvSpPr>
        <p:spPr/>
        <p:txBody>
          <a:bodyPr/>
          <a:lstStyle/>
          <a:p>
            <a:fld id="{B1DB7362-2002-504E-9846-FFD55AE08938}" type="slidenum">
              <a:rPr lang="en-US" smtClean="0"/>
              <a:t>2</a:t>
            </a:fld>
            <a:endParaRPr lang="en-US"/>
          </a:p>
        </p:txBody>
      </p:sp>
    </p:spTree>
    <p:extLst>
      <p:ext uri="{BB962C8B-B14F-4D97-AF65-F5344CB8AC3E}">
        <p14:creationId xmlns:p14="http://schemas.microsoft.com/office/powerpoint/2010/main" val="1762501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D5425-CFC1-2D46-8069-792B589F5789}"/>
              </a:ext>
            </a:extLst>
          </p:cNvPr>
          <p:cNvSpPr>
            <a:spLocks noGrp="1"/>
          </p:cNvSpPr>
          <p:nvPr>
            <p:ph type="title"/>
          </p:nvPr>
        </p:nvSpPr>
        <p:spPr>
          <a:xfrm>
            <a:off x="606710" y="89977"/>
            <a:ext cx="8915400" cy="418058"/>
          </a:xfrm>
        </p:spPr>
        <p:txBody>
          <a:bodyPr>
            <a:normAutofit fontScale="90000"/>
          </a:bodyPr>
          <a:lstStyle/>
          <a:p>
            <a:r>
              <a:rPr lang="en-US" dirty="0"/>
              <a:t>TANZANIA BEST communication PRACTICES</a:t>
            </a:r>
            <a:endParaRPr lang="en-KE" dirty="0"/>
          </a:p>
        </p:txBody>
      </p:sp>
      <p:sp>
        <p:nvSpPr>
          <p:cNvPr id="3" name="Content Placeholder 2">
            <a:extLst>
              <a:ext uri="{FF2B5EF4-FFF2-40B4-BE49-F238E27FC236}">
                <a16:creationId xmlns:a16="http://schemas.microsoft.com/office/drawing/2014/main" id="{BAC4C74F-57B1-A442-AAF9-1849E63F18F7}"/>
              </a:ext>
            </a:extLst>
          </p:cNvPr>
          <p:cNvSpPr>
            <a:spLocks noGrp="1"/>
          </p:cNvSpPr>
          <p:nvPr>
            <p:ph idx="1"/>
          </p:nvPr>
        </p:nvSpPr>
        <p:spPr>
          <a:xfrm>
            <a:off x="495300" y="620688"/>
            <a:ext cx="9138220" cy="5544617"/>
          </a:xfrm>
        </p:spPr>
        <p:txBody>
          <a:bodyPr>
            <a:normAutofit fontScale="55000" lnSpcReduction="20000"/>
          </a:bodyPr>
          <a:lstStyle/>
          <a:p>
            <a:pPr marL="0" indent="0">
              <a:buNone/>
            </a:pPr>
            <a:r>
              <a:rPr lang="en-US" i="1" dirty="0"/>
              <a:t>TMA used all platforms available to make sure the society is well informed in order to prevent losses of lives and livelihoods;</a:t>
            </a:r>
          </a:p>
          <a:p>
            <a:r>
              <a:rPr lang="en-US" i="1" dirty="0"/>
              <a:t>Press conference and LIVE sessions (few journalists were invited and then, the video clip and press release were shared to other journalists on mentoring groups as well as encouraged every journalist to share and share);</a:t>
            </a:r>
          </a:p>
          <a:p>
            <a:r>
              <a:rPr lang="en-US" i="1" dirty="0"/>
              <a:t>Radio and TV stations including community radios; TMA has signed agreements with 76 stations to assist in dissemination of daily weather forecasts, seasonal and severe;</a:t>
            </a:r>
          </a:p>
          <a:p>
            <a:r>
              <a:rPr lang="en-US" i="1" dirty="0"/>
              <a:t>The use of maps and </a:t>
            </a:r>
            <a:r>
              <a:rPr lang="en-US" i="1" dirty="0" err="1"/>
              <a:t>colour</a:t>
            </a:r>
            <a:r>
              <a:rPr lang="en-US" i="1" dirty="0"/>
              <a:t> codes during severe weather;</a:t>
            </a:r>
          </a:p>
          <a:p>
            <a:r>
              <a:rPr lang="en-US" i="1" dirty="0"/>
              <a:t>Adverts on newspapers especially seasonal outlook statement;</a:t>
            </a:r>
          </a:p>
          <a:p>
            <a:r>
              <a:rPr lang="en-US" i="1" dirty="0"/>
              <a:t>Posters that summarized the seasonal statement  and then posted on the website, blog and social media;</a:t>
            </a:r>
          </a:p>
          <a:p>
            <a:r>
              <a:rPr lang="en-US" i="1" dirty="0"/>
              <a:t>Video and voice clips were also shared on social media such as TMA online TV and WhatsApp groups;</a:t>
            </a:r>
          </a:p>
          <a:p>
            <a:r>
              <a:rPr lang="en-US" i="1" dirty="0"/>
              <a:t>Attending media programs, news bulletin live session and interviews (TMA has increased the number of experts to attend journalists after being trained);</a:t>
            </a:r>
          </a:p>
          <a:p>
            <a:r>
              <a:rPr lang="en-US" i="1" dirty="0"/>
              <a:t>TMA Newsletter features both Monthly and Quarterly;</a:t>
            </a:r>
          </a:p>
          <a:p>
            <a:r>
              <a:rPr lang="en-US" i="1" dirty="0"/>
              <a:t>Pre and Mid journalists training workshops; When the were changes on the outlook, TMA gathered both journalists and editors to explain the reasons for changes hence; to guarantee credibility;</a:t>
            </a:r>
          </a:p>
          <a:p>
            <a:r>
              <a:rPr lang="en-US" i="1" dirty="0"/>
              <a:t>Emails and letter for official use;</a:t>
            </a:r>
          </a:p>
          <a:p>
            <a:r>
              <a:rPr lang="en-US" i="1" dirty="0"/>
              <a:t>TMA also used political, community and religious leaders to share and disseminate the info.</a:t>
            </a:r>
          </a:p>
          <a:p>
            <a:pPr marL="0" indent="0">
              <a:buNone/>
            </a:pPr>
            <a:endParaRPr lang="en-US" i="1" dirty="0"/>
          </a:p>
          <a:p>
            <a:pPr marL="0" indent="0">
              <a:buNone/>
            </a:pPr>
            <a:endParaRPr lang="en-US" i="1" dirty="0"/>
          </a:p>
          <a:p>
            <a:pPr>
              <a:buFont typeface="Wingdings" panose="05000000000000000000" pitchFamily="2" charset="2"/>
              <a:buChar char="v"/>
            </a:pPr>
            <a:r>
              <a:rPr lang="en-US" i="1" dirty="0"/>
              <a:t>During the season, Tanzania experience a TC JOBO threat, referring to that, prompt and frequent press releases  and LIVE session were on place, this  reduced mass panic and crushed fake circulate information; hence, enable the community to have reliable source.</a:t>
            </a:r>
          </a:p>
          <a:p>
            <a:pPr marL="0" indent="0">
              <a:buNone/>
            </a:pPr>
            <a:endParaRPr lang="en-US" b="1" dirty="0"/>
          </a:p>
          <a:p>
            <a:pPr marL="0" indent="0">
              <a:buNone/>
            </a:pPr>
            <a:r>
              <a:rPr lang="en-US" b="1" dirty="0"/>
              <a:t>Note: </a:t>
            </a:r>
          </a:p>
          <a:p>
            <a:r>
              <a:rPr lang="en-US" dirty="0"/>
              <a:t>TMA used both Kiswahili and English language</a:t>
            </a:r>
          </a:p>
          <a:p>
            <a:r>
              <a:rPr lang="en-US" dirty="0"/>
              <a:t>Social media: Online TV, Tweeter, Instagram, Facebook, WhatsApp</a:t>
            </a:r>
          </a:p>
          <a:p>
            <a:pPr>
              <a:buFont typeface="Wingdings" panose="05000000000000000000" pitchFamily="2" charset="2"/>
              <a:buChar char="v"/>
            </a:pPr>
            <a:endParaRPr lang="en-KE" i="1" dirty="0"/>
          </a:p>
        </p:txBody>
      </p:sp>
      <p:sp>
        <p:nvSpPr>
          <p:cNvPr id="4" name="Date Placeholder 3">
            <a:extLst>
              <a:ext uri="{FF2B5EF4-FFF2-40B4-BE49-F238E27FC236}">
                <a16:creationId xmlns:a16="http://schemas.microsoft.com/office/drawing/2014/main" id="{E4942A6C-5572-494A-8415-A7E5B62B5B08}"/>
              </a:ext>
            </a:extLst>
          </p:cNvPr>
          <p:cNvSpPr>
            <a:spLocks noGrp="1"/>
          </p:cNvSpPr>
          <p:nvPr>
            <p:ph type="dt" sz="half" idx="10"/>
          </p:nvPr>
        </p:nvSpPr>
        <p:spPr/>
        <p:txBody>
          <a:bodyPr/>
          <a:lstStyle/>
          <a:p>
            <a:fld id="{DE19D8FE-7506-41EF-B335-8CA99EA3EAA9}" type="datetime2">
              <a:rPr lang="en-US" smtClean="0"/>
              <a:t>Friday, May 21, 2021</a:t>
            </a:fld>
            <a:endParaRPr lang="en-US"/>
          </a:p>
        </p:txBody>
      </p:sp>
      <p:sp>
        <p:nvSpPr>
          <p:cNvPr id="5" name="Footer Placeholder 4">
            <a:extLst>
              <a:ext uri="{FF2B5EF4-FFF2-40B4-BE49-F238E27FC236}">
                <a16:creationId xmlns:a16="http://schemas.microsoft.com/office/drawing/2014/main" id="{9701B3DA-3B7A-E94F-84EF-C4F79773435B}"/>
              </a:ext>
            </a:extLst>
          </p:cNvPr>
          <p:cNvSpPr>
            <a:spLocks noGrp="1"/>
          </p:cNvSpPr>
          <p:nvPr>
            <p:ph type="ftr" sz="quarter" idx="11"/>
          </p:nvPr>
        </p:nvSpPr>
        <p:spPr/>
        <p:txBody>
          <a:bodyPr/>
          <a:lstStyle/>
          <a:p>
            <a:r>
              <a:rPr lang="en-US"/>
              <a:t>ICPAC</a:t>
            </a:r>
            <a:endParaRPr lang="en-US" dirty="0"/>
          </a:p>
        </p:txBody>
      </p:sp>
      <p:sp>
        <p:nvSpPr>
          <p:cNvPr id="6" name="Slide Number Placeholder 5">
            <a:extLst>
              <a:ext uri="{FF2B5EF4-FFF2-40B4-BE49-F238E27FC236}">
                <a16:creationId xmlns:a16="http://schemas.microsoft.com/office/drawing/2014/main" id="{65B0650B-8FF5-0842-9E7D-26FC70D0B6D9}"/>
              </a:ext>
            </a:extLst>
          </p:cNvPr>
          <p:cNvSpPr>
            <a:spLocks noGrp="1"/>
          </p:cNvSpPr>
          <p:nvPr>
            <p:ph type="sldNum" sz="quarter" idx="12"/>
          </p:nvPr>
        </p:nvSpPr>
        <p:spPr/>
        <p:txBody>
          <a:bodyPr/>
          <a:lstStyle/>
          <a:p>
            <a:fld id="{B1DB7362-2002-504E-9846-FFD55AE08938}" type="slidenum">
              <a:rPr lang="en-US" smtClean="0"/>
              <a:t>3</a:t>
            </a:fld>
            <a:endParaRPr lang="en-US"/>
          </a:p>
        </p:txBody>
      </p:sp>
    </p:spTree>
    <p:extLst>
      <p:ext uri="{BB962C8B-B14F-4D97-AF65-F5344CB8AC3E}">
        <p14:creationId xmlns:p14="http://schemas.microsoft.com/office/powerpoint/2010/main" val="2342525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6C4CD-992A-40CC-B6CE-8DAB13883C4E}"/>
              </a:ext>
            </a:extLst>
          </p:cNvPr>
          <p:cNvSpPr>
            <a:spLocks noGrp="1"/>
          </p:cNvSpPr>
          <p:nvPr>
            <p:ph type="title"/>
          </p:nvPr>
        </p:nvSpPr>
        <p:spPr>
          <a:xfrm>
            <a:off x="495300" y="274638"/>
            <a:ext cx="8915400" cy="346050"/>
          </a:xfrm>
        </p:spPr>
        <p:txBody>
          <a:bodyPr>
            <a:normAutofit fontScale="90000"/>
          </a:bodyPr>
          <a:lstStyle/>
          <a:p>
            <a:r>
              <a:rPr lang="en-US" dirty="0"/>
              <a:t>EXAMPLES OF BEST COMMUNICATION PRACTICE </a:t>
            </a:r>
          </a:p>
        </p:txBody>
      </p:sp>
      <p:sp>
        <p:nvSpPr>
          <p:cNvPr id="3" name="Content Placeholder 2">
            <a:extLst>
              <a:ext uri="{FF2B5EF4-FFF2-40B4-BE49-F238E27FC236}">
                <a16:creationId xmlns:a16="http://schemas.microsoft.com/office/drawing/2014/main" id="{062861BE-2CB5-4BC7-B2CE-FCEEB3241794}"/>
              </a:ext>
            </a:extLst>
          </p:cNvPr>
          <p:cNvSpPr>
            <a:spLocks noGrp="1"/>
          </p:cNvSpPr>
          <p:nvPr>
            <p:ph idx="1"/>
          </p:nvPr>
        </p:nvSpPr>
        <p:spPr>
          <a:xfrm>
            <a:off x="1" y="620688"/>
            <a:ext cx="9867404" cy="6237312"/>
          </a:xfrm>
        </p:spPr>
        <p:txBody>
          <a:bodyPr>
            <a:normAutofit/>
          </a:bodyPr>
          <a:lstStyle/>
          <a:p>
            <a:endParaRPr lang="en-US" dirty="0"/>
          </a:p>
          <a:p>
            <a:endParaRPr lang="en-US" dirty="0"/>
          </a:p>
          <a:p>
            <a:endParaRPr lang="en-US" dirty="0"/>
          </a:p>
          <a:p>
            <a:endParaRPr lang="en-US" dirty="0"/>
          </a:p>
          <a:p>
            <a:pPr marL="0" indent="0">
              <a:buNone/>
            </a:pPr>
            <a:endParaRPr lang="en-US" dirty="0"/>
          </a:p>
          <a:p>
            <a:pPr marL="0" indent="0">
              <a:buNone/>
            </a:pPr>
            <a:endParaRPr lang="en-US" dirty="0"/>
          </a:p>
        </p:txBody>
      </p:sp>
      <p:sp>
        <p:nvSpPr>
          <p:cNvPr id="4" name="Date Placeholder 3">
            <a:extLst>
              <a:ext uri="{FF2B5EF4-FFF2-40B4-BE49-F238E27FC236}">
                <a16:creationId xmlns:a16="http://schemas.microsoft.com/office/drawing/2014/main" id="{90692817-653A-43F6-BB30-09C89C1C622B}"/>
              </a:ext>
            </a:extLst>
          </p:cNvPr>
          <p:cNvSpPr>
            <a:spLocks noGrp="1"/>
          </p:cNvSpPr>
          <p:nvPr>
            <p:ph type="dt" sz="half" idx="10"/>
          </p:nvPr>
        </p:nvSpPr>
        <p:spPr/>
        <p:txBody>
          <a:bodyPr/>
          <a:lstStyle/>
          <a:p>
            <a:fld id="{DE19D8FE-7506-41EF-B335-8CA99EA3EAA9}" type="datetime2">
              <a:rPr lang="en-US" smtClean="0"/>
              <a:t>Friday, May 21, 2021</a:t>
            </a:fld>
            <a:endParaRPr lang="en-US"/>
          </a:p>
        </p:txBody>
      </p:sp>
      <p:sp>
        <p:nvSpPr>
          <p:cNvPr id="5" name="Footer Placeholder 4">
            <a:extLst>
              <a:ext uri="{FF2B5EF4-FFF2-40B4-BE49-F238E27FC236}">
                <a16:creationId xmlns:a16="http://schemas.microsoft.com/office/drawing/2014/main" id="{C53B8D7B-A988-486D-8333-1DA16E195396}"/>
              </a:ext>
            </a:extLst>
          </p:cNvPr>
          <p:cNvSpPr>
            <a:spLocks noGrp="1"/>
          </p:cNvSpPr>
          <p:nvPr>
            <p:ph type="ftr" sz="quarter" idx="11"/>
          </p:nvPr>
        </p:nvSpPr>
        <p:spPr/>
        <p:txBody>
          <a:bodyPr/>
          <a:lstStyle/>
          <a:p>
            <a:r>
              <a:rPr lang="en-US"/>
              <a:t>ICPAC</a:t>
            </a:r>
            <a:endParaRPr lang="en-US" dirty="0"/>
          </a:p>
        </p:txBody>
      </p:sp>
      <p:sp>
        <p:nvSpPr>
          <p:cNvPr id="6" name="Slide Number Placeholder 5">
            <a:extLst>
              <a:ext uri="{FF2B5EF4-FFF2-40B4-BE49-F238E27FC236}">
                <a16:creationId xmlns:a16="http://schemas.microsoft.com/office/drawing/2014/main" id="{F126030D-044F-4E30-96C6-DC20FC5851D7}"/>
              </a:ext>
            </a:extLst>
          </p:cNvPr>
          <p:cNvSpPr>
            <a:spLocks noGrp="1"/>
          </p:cNvSpPr>
          <p:nvPr>
            <p:ph type="sldNum" sz="quarter" idx="12"/>
          </p:nvPr>
        </p:nvSpPr>
        <p:spPr/>
        <p:txBody>
          <a:bodyPr/>
          <a:lstStyle/>
          <a:p>
            <a:fld id="{B1DB7362-2002-504E-9846-FFD55AE08938}" type="slidenum">
              <a:rPr lang="en-US" smtClean="0"/>
              <a:t>4</a:t>
            </a:fld>
            <a:endParaRPr lang="en-US"/>
          </a:p>
        </p:txBody>
      </p:sp>
      <p:pic>
        <p:nvPicPr>
          <p:cNvPr id="7" name="Picture 6">
            <a:extLst>
              <a:ext uri="{FF2B5EF4-FFF2-40B4-BE49-F238E27FC236}">
                <a16:creationId xmlns:a16="http://schemas.microsoft.com/office/drawing/2014/main" id="{FDA747B3-3C66-43A9-A6BF-D1CB16138566}"/>
              </a:ext>
            </a:extLst>
          </p:cNvPr>
          <p:cNvPicPr>
            <a:picLocks noChangeAspect="1"/>
          </p:cNvPicPr>
          <p:nvPr/>
        </p:nvPicPr>
        <p:blipFill>
          <a:blip r:embed="rId2"/>
          <a:stretch>
            <a:fillRect/>
          </a:stretch>
        </p:blipFill>
        <p:spPr>
          <a:xfrm>
            <a:off x="339060" y="3666669"/>
            <a:ext cx="1733620" cy="2437904"/>
          </a:xfrm>
          <a:prstGeom prst="rect">
            <a:avLst/>
          </a:prstGeom>
        </p:spPr>
      </p:pic>
      <p:pic>
        <p:nvPicPr>
          <p:cNvPr id="8" name="Picture 7">
            <a:extLst>
              <a:ext uri="{FF2B5EF4-FFF2-40B4-BE49-F238E27FC236}">
                <a16:creationId xmlns:a16="http://schemas.microsoft.com/office/drawing/2014/main" id="{BF032D98-3C1A-4043-AB90-56F756382348}"/>
              </a:ext>
            </a:extLst>
          </p:cNvPr>
          <p:cNvPicPr>
            <a:picLocks noChangeAspect="1"/>
          </p:cNvPicPr>
          <p:nvPr/>
        </p:nvPicPr>
        <p:blipFill>
          <a:blip r:embed="rId3"/>
          <a:stretch>
            <a:fillRect/>
          </a:stretch>
        </p:blipFill>
        <p:spPr>
          <a:xfrm>
            <a:off x="127310" y="753427"/>
            <a:ext cx="3073862" cy="2049241"/>
          </a:xfrm>
          <a:prstGeom prst="rect">
            <a:avLst/>
          </a:prstGeom>
        </p:spPr>
      </p:pic>
      <p:pic>
        <p:nvPicPr>
          <p:cNvPr id="9" name="Picture 8">
            <a:extLst>
              <a:ext uri="{FF2B5EF4-FFF2-40B4-BE49-F238E27FC236}">
                <a16:creationId xmlns:a16="http://schemas.microsoft.com/office/drawing/2014/main" id="{1411C014-073E-4C06-9F25-3F0680B83F0B}"/>
              </a:ext>
            </a:extLst>
          </p:cNvPr>
          <p:cNvPicPr>
            <a:picLocks noChangeAspect="1"/>
          </p:cNvPicPr>
          <p:nvPr/>
        </p:nvPicPr>
        <p:blipFill>
          <a:blip r:embed="rId4"/>
          <a:stretch>
            <a:fillRect/>
          </a:stretch>
        </p:blipFill>
        <p:spPr>
          <a:xfrm>
            <a:off x="3384550" y="813627"/>
            <a:ext cx="3569105" cy="2005969"/>
          </a:xfrm>
          <a:prstGeom prst="rect">
            <a:avLst/>
          </a:prstGeom>
        </p:spPr>
      </p:pic>
      <p:pic>
        <p:nvPicPr>
          <p:cNvPr id="10" name="Picture 9">
            <a:extLst>
              <a:ext uri="{FF2B5EF4-FFF2-40B4-BE49-F238E27FC236}">
                <a16:creationId xmlns:a16="http://schemas.microsoft.com/office/drawing/2014/main" id="{C0391381-7AF5-4F4E-AE31-C813B71670AB}"/>
              </a:ext>
            </a:extLst>
          </p:cNvPr>
          <p:cNvPicPr>
            <a:picLocks noChangeAspect="1"/>
          </p:cNvPicPr>
          <p:nvPr/>
        </p:nvPicPr>
        <p:blipFill>
          <a:blip r:embed="rId5"/>
          <a:stretch>
            <a:fillRect/>
          </a:stretch>
        </p:blipFill>
        <p:spPr>
          <a:xfrm>
            <a:off x="2225143" y="3284871"/>
            <a:ext cx="3427511" cy="3008005"/>
          </a:xfrm>
          <a:prstGeom prst="rect">
            <a:avLst/>
          </a:prstGeom>
        </p:spPr>
      </p:pic>
      <p:pic>
        <p:nvPicPr>
          <p:cNvPr id="12" name="Picture 11">
            <a:extLst>
              <a:ext uri="{FF2B5EF4-FFF2-40B4-BE49-F238E27FC236}">
                <a16:creationId xmlns:a16="http://schemas.microsoft.com/office/drawing/2014/main" id="{F135D4F0-7E15-4CDE-9192-9147F71B134A}"/>
              </a:ext>
            </a:extLst>
          </p:cNvPr>
          <p:cNvPicPr>
            <a:picLocks noChangeAspect="1"/>
          </p:cNvPicPr>
          <p:nvPr/>
        </p:nvPicPr>
        <p:blipFill>
          <a:blip r:embed="rId6"/>
          <a:stretch>
            <a:fillRect/>
          </a:stretch>
        </p:blipFill>
        <p:spPr>
          <a:xfrm>
            <a:off x="5872937" y="3375845"/>
            <a:ext cx="2161435" cy="3059436"/>
          </a:xfrm>
          <a:prstGeom prst="rect">
            <a:avLst/>
          </a:prstGeom>
        </p:spPr>
      </p:pic>
      <p:pic>
        <p:nvPicPr>
          <p:cNvPr id="13" name="Picture 12">
            <a:extLst>
              <a:ext uri="{FF2B5EF4-FFF2-40B4-BE49-F238E27FC236}">
                <a16:creationId xmlns:a16="http://schemas.microsoft.com/office/drawing/2014/main" id="{AEA7987B-5FD4-4F86-A994-4339133C9A33}"/>
              </a:ext>
            </a:extLst>
          </p:cNvPr>
          <p:cNvPicPr>
            <a:picLocks noChangeAspect="1"/>
          </p:cNvPicPr>
          <p:nvPr/>
        </p:nvPicPr>
        <p:blipFill>
          <a:blip r:embed="rId7"/>
          <a:stretch>
            <a:fillRect/>
          </a:stretch>
        </p:blipFill>
        <p:spPr>
          <a:xfrm>
            <a:off x="7074800" y="929996"/>
            <a:ext cx="2520512" cy="1769890"/>
          </a:xfrm>
          <a:prstGeom prst="rect">
            <a:avLst/>
          </a:prstGeom>
        </p:spPr>
      </p:pic>
      <p:sp>
        <p:nvSpPr>
          <p:cNvPr id="15" name="TextBox 14">
            <a:extLst>
              <a:ext uri="{FF2B5EF4-FFF2-40B4-BE49-F238E27FC236}">
                <a16:creationId xmlns:a16="http://schemas.microsoft.com/office/drawing/2014/main" id="{F47EEF2A-DFF1-463A-AB2F-CE0521725C69}"/>
              </a:ext>
            </a:extLst>
          </p:cNvPr>
          <p:cNvSpPr txBox="1"/>
          <p:nvPr/>
        </p:nvSpPr>
        <p:spPr>
          <a:xfrm>
            <a:off x="8189481" y="3325411"/>
            <a:ext cx="1405831" cy="2862322"/>
          </a:xfrm>
          <a:prstGeom prst="rect">
            <a:avLst/>
          </a:prstGeom>
          <a:noFill/>
        </p:spPr>
        <p:txBody>
          <a:bodyPr wrap="square">
            <a:spAutoFit/>
          </a:bodyPr>
          <a:lstStyle/>
          <a:p>
            <a:r>
              <a:rPr lang="en-US" b="1" dirty="0"/>
              <a:t>LIVE streaming on National TV</a:t>
            </a:r>
          </a:p>
          <a:p>
            <a:r>
              <a:rPr lang="en-US" dirty="0"/>
              <a:t>https://www.youtube.com/watch?v=Js4ez1EJq6s</a:t>
            </a:r>
          </a:p>
        </p:txBody>
      </p:sp>
      <p:sp>
        <p:nvSpPr>
          <p:cNvPr id="16" name="Callout: Up Arrow 15">
            <a:extLst>
              <a:ext uri="{FF2B5EF4-FFF2-40B4-BE49-F238E27FC236}">
                <a16:creationId xmlns:a16="http://schemas.microsoft.com/office/drawing/2014/main" id="{6ED572FA-AFDB-43F4-B9AD-B035A9851CA7}"/>
              </a:ext>
            </a:extLst>
          </p:cNvPr>
          <p:cNvSpPr/>
          <p:nvPr/>
        </p:nvSpPr>
        <p:spPr>
          <a:xfrm>
            <a:off x="662275" y="2539830"/>
            <a:ext cx="1733620" cy="647985"/>
          </a:xfrm>
          <a:prstGeom prst="upArrowCallou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Journalists workshop</a:t>
            </a:r>
          </a:p>
        </p:txBody>
      </p:sp>
      <p:sp>
        <p:nvSpPr>
          <p:cNvPr id="17" name="Callout: Up Arrow 16">
            <a:extLst>
              <a:ext uri="{FF2B5EF4-FFF2-40B4-BE49-F238E27FC236}">
                <a16:creationId xmlns:a16="http://schemas.microsoft.com/office/drawing/2014/main" id="{B3E057AD-1B4D-400C-811B-AA0162B58736}"/>
              </a:ext>
            </a:extLst>
          </p:cNvPr>
          <p:cNvSpPr/>
          <p:nvPr/>
        </p:nvSpPr>
        <p:spPr>
          <a:xfrm>
            <a:off x="4349661" y="2517661"/>
            <a:ext cx="1733620" cy="647985"/>
          </a:xfrm>
          <a:prstGeom prst="upArrowCallou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TMA online TV</a:t>
            </a:r>
          </a:p>
        </p:txBody>
      </p:sp>
      <p:sp>
        <p:nvSpPr>
          <p:cNvPr id="18" name="Callout: Up Arrow 17">
            <a:extLst>
              <a:ext uri="{FF2B5EF4-FFF2-40B4-BE49-F238E27FC236}">
                <a16:creationId xmlns:a16="http://schemas.microsoft.com/office/drawing/2014/main" id="{9CBCC962-87CE-4AA2-BDA5-71B4187FF79C}"/>
              </a:ext>
            </a:extLst>
          </p:cNvPr>
          <p:cNvSpPr/>
          <p:nvPr/>
        </p:nvSpPr>
        <p:spPr>
          <a:xfrm>
            <a:off x="7769961" y="2596593"/>
            <a:ext cx="1733620" cy="647985"/>
          </a:xfrm>
          <a:prstGeom prst="upArrowCallou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Interviews</a:t>
            </a:r>
          </a:p>
        </p:txBody>
      </p:sp>
      <p:sp>
        <p:nvSpPr>
          <p:cNvPr id="19" name="Callout: Up Arrow 18">
            <a:extLst>
              <a:ext uri="{FF2B5EF4-FFF2-40B4-BE49-F238E27FC236}">
                <a16:creationId xmlns:a16="http://schemas.microsoft.com/office/drawing/2014/main" id="{E22A7F1A-C7ED-4D10-99A6-9AE57BC1945E}"/>
              </a:ext>
            </a:extLst>
          </p:cNvPr>
          <p:cNvSpPr/>
          <p:nvPr/>
        </p:nvSpPr>
        <p:spPr>
          <a:xfrm>
            <a:off x="352266" y="5989683"/>
            <a:ext cx="1733620" cy="647985"/>
          </a:xfrm>
          <a:prstGeom prst="upArrowCallou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Monthly newsletter</a:t>
            </a:r>
          </a:p>
        </p:txBody>
      </p:sp>
      <p:sp>
        <p:nvSpPr>
          <p:cNvPr id="20" name="Callout: Up Arrow 19">
            <a:extLst>
              <a:ext uri="{FF2B5EF4-FFF2-40B4-BE49-F238E27FC236}">
                <a16:creationId xmlns:a16="http://schemas.microsoft.com/office/drawing/2014/main" id="{2524F371-0FC8-42E0-9316-E6406100781A}"/>
              </a:ext>
            </a:extLst>
          </p:cNvPr>
          <p:cNvSpPr/>
          <p:nvPr/>
        </p:nvSpPr>
        <p:spPr>
          <a:xfrm>
            <a:off x="3201172" y="5989684"/>
            <a:ext cx="1733620" cy="647985"/>
          </a:xfrm>
          <a:prstGeom prst="upArrowCallou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Map and </a:t>
            </a:r>
            <a:r>
              <a:rPr lang="en-US" dirty="0" err="1"/>
              <a:t>colour</a:t>
            </a:r>
            <a:r>
              <a:rPr lang="en-US" dirty="0"/>
              <a:t> codes</a:t>
            </a:r>
          </a:p>
        </p:txBody>
      </p:sp>
      <p:sp>
        <p:nvSpPr>
          <p:cNvPr id="21" name="Callout: Up Arrow 20">
            <a:extLst>
              <a:ext uri="{FF2B5EF4-FFF2-40B4-BE49-F238E27FC236}">
                <a16:creationId xmlns:a16="http://schemas.microsoft.com/office/drawing/2014/main" id="{C1146B52-0DEA-406E-AA75-560A51026A80}"/>
              </a:ext>
            </a:extLst>
          </p:cNvPr>
          <p:cNvSpPr/>
          <p:nvPr/>
        </p:nvSpPr>
        <p:spPr>
          <a:xfrm>
            <a:off x="6205409" y="6137142"/>
            <a:ext cx="1733620" cy="647985"/>
          </a:xfrm>
          <a:prstGeom prst="upArrowCallou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Summarized poster</a:t>
            </a:r>
          </a:p>
        </p:txBody>
      </p:sp>
      <p:sp>
        <p:nvSpPr>
          <p:cNvPr id="22" name="Callout: Up Arrow 21">
            <a:extLst>
              <a:ext uri="{FF2B5EF4-FFF2-40B4-BE49-F238E27FC236}">
                <a16:creationId xmlns:a16="http://schemas.microsoft.com/office/drawing/2014/main" id="{E0E983DD-64BE-4AA1-A4C4-3690C4DD8521}"/>
              </a:ext>
            </a:extLst>
          </p:cNvPr>
          <p:cNvSpPr/>
          <p:nvPr/>
        </p:nvSpPr>
        <p:spPr>
          <a:xfrm>
            <a:off x="7969014" y="6073939"/>
            <a:ext cx="1733620" cy="647985"/>
          </a:xfrm>
          <a:prstGeom prst="upArrowCallou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LIVE streaming</a:t>
            </a:r>
          </a:p>
        </p:txBody>
      </p:sp>
    </p:spTree>
    <p:extLst>
      <p:ext uri="{BB962C8B-B14F-4D97-AF65-F5344CB8AC3E}">
        <p14:creationId xmlns:p14="http://schemas.microsoft.com/office/powerpoint/2010/main" val="37902375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F75A23-1886-804B-B2C7-4AADFDCFC8D5}"/>
              </a:ext>
            </a:extLst>
          </p:cNvPr>
          <p:cNvSpPr>
            <a:spLocks noGrp="1"/>
          </p:cNvSpPr>
          <p:nvPr>
            <p:ph type="dt" sz="half" idx="10"/>
          </p:nvPr>
        </p:nvSpPr>
        <p:spPr/>
        <p:txBody>
          <a:bodyPr/>
          <a:lstStyle/>
          <a:p>
            <a:fld id="{D37B99F6-96F9-438A-A3A7-D9984BABFD8E}" type="datetime2">
              <a:rPr lang="en-US" smtClean="0"/>
              <a:t>Friday, May 21, 2021</a:t>
            </a:fld>
            <a:endParaRPr lang="en-US"/>
          </a:p>
        </p:txBody>
      </p:sp>
      <p:sp>
        <p:nvSpPr>
          <p:cNvPr id="3" name="Footer Placeholder 2">
            <a:extLst>
              <a:ext uri="{FF2B5EF4-FFF2-40B4-BE49-F238E27FC236}">
                <a16:creationId xmlns:a16="http://schemas.microsoft.com/office/drawing/2014/main" id="{2FB96751-D999-2C47-9A77-4BB15E73B635}"/>
              </a:ext>
            </a:extLst>
          </p:cNvPr>
          <p:cNvSpPr>
            <a:spLocks noGrp="1"/>
          </p:cNvSpPr>
          <p:nvPr>
            <p:ph type="ftr" sz="quarter" idx="11"/>
          </p:nvPr>
        </p:nvSpPr>
        <p:spPr/>
        <p:txBody>
          <a:bodyPr/>
          <a:lstStyle/>
          <a:p>
            <a:r>
              <a:rPr lang="en-US"/>
              <a:t>ICPAC</a:t>
            </a:r>
            <a:endParaRPr lang="en-US" dirty="0"/>
          </a:p>
        </p:txBody>
      </p:sp>
      <p:sp>
        <p:nvSpPr>
          <p:cNvPr id="4" name="Slide Number Placeholder 3">
            <a:extLst>
              <a:ext uri="{FF2B5EF4-FFF2-40B4-BE49-F238E27FC236}">
                <a16:creationId xmlns:a16="http://schemas.microsoft.com/office/drawing/2014/main" id="{0B042785-D7A5-F745-95C2-C4A1596D876B}"/>
              </a:ext>
            </a:extLst>
          </p:cNvPr>
          <p:cNvSpPr>
            <a:spLocks noGrp="1"/>
          </p:cNvSpPr>
          <p:nvPr>
            <p:ph type="sldNum" sz="quarter" idx="12"/>
          </p:nvPr>
        </p:nvSpPr>
        <p:spPr/>
        <p:txBody>
          <a:bodyPr/>
          <a:lstStyle/>
          <a:p>
            <a:fld id="{B1DB7362-2002-504E-9846-FFD55AE08938}" type="slidenum">
              <a:rPr lang="en-US" smtClean="0"/>
              <a:pPr/>
              <a:t>5</a:t>
            </a:fld>
            <a:endParaRPr lang="en-US"/>
          </a:p>
        </p:txBody>
      </p:sp>
      <p:sp>
        <p:nvSpPr>
          <p:cNvPr id="5" name="Title 4">
            <a:extLst>
              <a:ext uri="{FF2B5EF4-FFF2-40B4-BE49-F238E27FC236}">
                <a16:creationId xmlns:a16="http://schemas.microsoft.com/office/drawing/2014/main" id="{31E015E1-75D5-9440-A1E4-A8F2F6A0421F}"/>
              </a:ext>
            </a:extLst>
          </p:cNvPr>
          <p:cNvSpPr>
            <a:spLocks noGrp="1"/>
          </p:cNvSpPr>
          <p:nvPr>
            <p:ph type="title"/>
          </p:nvPr>
        </p:nvSpPr>
        <p:spPr/>
        <p:txBody>
          <a:bodyPr>
            <a:normAutofit fontScale="90000"/>
          </a:bodyPr>
          <a:lstStyle/>
          <a:p>
            <a:pPr algn="ctr"/>
            <a:r>
              <a:rPr lang="en-KE" dirty="0"/>
              <a:t>#ghacof57 </a:t>
            </a:r>
          </a:p>
        </p:txBody>
      </p:sp>
      <p:sp>
        <p:nvSpPr>
          <p:cNvPr id="6" name="Text Placeholder 5">
            <a:extLst>
              <a:ext uri="{FF2B5EF4-FFF2-40B4-BE49-F238E27FC236}">
                <a16:creationId xmlns:a16="http://schemas.microsoft.com/office/drawing/2014/main" id="{57F731B4-3DAE-9948-B19F-9B93EBFEDD9B}"/>
              </a:ext>
            </a:extLst>
          </p:cNvPr>
          <p:cNvSpPr>
            <a:spLocks noGrp="1"/>
          </p:cNvSpPr>
          <p:nvPr>
            <p:ph type="body" idx="1"/>
          </p:nvPr>
        </p:nvSpPr>
        <p:spPr/>
        <p:txBody>
          <a:bodyPr/>
          <a:lstStyle/>
          <a:p>
            <a:pPr algn="ctr"/>
            <a:r>
              <a:rPr lang="en-KE" dirty="0">
                <a:solidFill>
                  <a:schemeClr val="bg1"/>
                </a:solidFill>
              </a:rPr>
              <a:t>Contribute to the Conversation on Twitter </a:t>
            </a:r>
          </a:p>
        </p:txBody>
      </p:sp>
    </p:spTree>
    <p:extLst>
      <p:ext uri="{BB962C8B-B14F-4D97-AF65-F5344CB8AC3E}">
        <p14:creationId xmlns:p14="http://schemas.microsoft.com/office/powerpoint/2010/main" val="214149740"/>
      </p:ext>
    </p:extLst>
  </p:cSld>
  <p:clrMapOvr>
    <a:masterClrMapping/>
  </p:clrMapOvr>
</p:sld>
</file>

<file path=ppt/theme/theme1.xml><?xml version="1.0" encoding="utf-8"?>
<a:theme xmlns:a="http://schemas.openxmlformats.org/drawingml/2006/main" name="IGAD PPT Template">
  <a:themeElements>
    <a:clrScheme name="IGAD">
      <a:dk1>
        <a:sysClr val="windowText" lastClr="000000"/>
      </a:dk1>
      <a:lt1>
        <a:sysClr val="window" lastClr="FFFFFF"/>
      </a:lt1>
      <a:dk2>
        <a:srgbClr val="646463"/>
      </a:dk2>
      <a:lt2>
        <a:srgbClr val="D0D0D0"/>
      </a:lt2>
      <a:accent1>
        <a:srgbClr val="00833F"/>
      </a:accent1>
      <a:accent2>
        <a:srgbClr val="F4BE49"/>
      </a:accent2>
      <a:accent3>
        <a:srgbClr val="004080"/>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IGAD PPT Template.thmx</Template>
  <TotalTime>354</TotalTime>
  <Words>382</Words>
  <Application>Microsoft Office PowerPoint</Application>
  <PresentationFormat>A4 Paper (210x297 mm)</PresentationFormat>
  <Paragraphs>50</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Wingdings</vt:lpstr>
      <vt:lpstr>IGAD PPT Template</vt:lpstr>
      <vt:lpstr>PowerPoint Presentation</vt:lpstr>
      <vt:lpstr>march, April, may 2021 </vt:lpstr>
      <vt:lpstr>TANZANIA BEST communication PRACTICES</vt:lpstr>
      <vt:lpstr>EXAMPLES OF BEST COMMUNICATION PRACTICE </vt:lpstr>
      <vt:lpstr>#ghacof57 </vt:lpstr>
    </vt:vector>
  </TitlesOfParts>
  <Company>Black Africa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Apple Macintosh</dc:creator>
  <cp:lastModifiedBy>MMPR</cp:lastModifiedBy>
  <cp:revision>47</cp:revision>
  <dcterms:created xsi:type="dcterms:W3CDTF">2014-11-18T09:33:09Z</dcterms:created>
  <dcterms:modified xsi:type="dcterms:W3CDTF">2021-05-21T14:02:27Z</dcterms:modified>
</cp:coreProperties>
</file>