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0" r:id="rId2"/>
    <p:sldId id="274" r:id="rId3"/>
    <p:sldId id="268" r:id="rId4"/>
    <p:sldId id="272" r:id="rId5"/>
    <p:sldId id="271" r:id="rId6"/>
    <p:sldId id="260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9524" autoAdjust="0"/>
  </p:normalViewPr>
  <p:slideViewPr>
    <p:cSldViewPr snapToObjects="1">
      <p:cViewPr varScale="1">
        <p:scale>
          <a:sx n="89" d="100"/>
          <a:sy n="89" d="100"/>
        </p:scale>
        <p:origin x="1070" y="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0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September to December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examples showing how climate information products, services and advisories were used by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response strategies taken and their impact, for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good practices for climate services.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 experienced in applying the forecast in OND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9EA3-5AB6-49B9-8763-1D1E51048F11}" type="datetimeFigureOut">
              <a:rPr lang="en-GB" smtClean="0"/>
              <a:pPr/>
              <a:t>25/05/2021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5645-0ACC-43A0-B51C-B469CAFFF0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69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  <p:sldLayoutId id="2147483659" r:id="rId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2" y="1752600"/>
            <a:ext cx="9228667" cy="16763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(UGANDA)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analysis of the impacts of 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(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As for OND, </a:t>
            </a:r>
            <a:r>
              <a:rPr lang="en-GB" dirty="0" smtClean="0"/>
              <a:t>in </a:t>
            </a:r>
            <a:r>
              <a:rPr lang="en-GB" dirty="0" err="1" smtClean="0"/>
              <a:t>MAM,Floods</a:t>
            </a:r>
            <a:r>
              <a:rPr lang="en-GB" dirty="0" smtClean="0"/>
              <a:t> </a:t>
            </a:r>
            <a:r>
              <a:rPr lang="en-GB" dirty="0" smtClean="0"/>
              <a:t>were common across the country which led to increase in malaria </a:t>
            </a:r>
            <a:r>
              <a:rPr lang="en-GB" dirty="0" smtClean="0"/>
              <a:t>cases- The dry spell was for a short time.</a:t>
            </a:r>
          </a:p>
          <a:p>
            <a:pPr algn="just"/>
            <a:r>
              <a:rPr lang="en-GB" dirty="0" smtClean="0"/>
              <a:t>No cholera was reported because of previous interventions of vaccination where there had had cholera outbreaks </a:t>
            </a:r>
            <a:r>
              <a:rPr lang="en-GB" dirty="0" err="1" smtClean="0"/>
              <a:t>e.g</a:t>
            </a:r>
            <a:r>
              <a:rPr lang="en-GB" dirty="0" smtClean="0"/>
              <a:t>  </a:t>
            </a:r>
            <a:r>
              <a:rPr lang="en-GB" dirty="0" err="1" smtClean="0"/>
              <a:t>Kotido</a:t>
            </a:r>
            <a:r>
              <a:rPr lang="en-GB" dirty="0" smtClean="0"/>
              <a:t> District in </a:t>
            </a:r>
            <a:r>
              <a:rPr lang="en-GB" dirty="0" err="1" smtClean="0"/>
              <a:t>Karamoja</a:t>
            </a:r>
            <a:r>
              <a:rPr lang="en-GB" dirty="0" smtClean="0"/>
              <a:t> region</a:t>
            </a:r>
            <a:endParaRPr lang="en-GB" dirty="0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MAM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548767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Malaria Increase </a:t>
            </a:r>
            <a:r>
              <a:rPr lang="en-US" b="1" dirty="0" err="1" smtClean="0"/>
              <a:t>e.g</a:t>
            </a:r>
            <a:r>
              <a:rPr lang="en-US" b="1" dirty="0" smtClean="0"/>
              <a:t>  IN </a:t>
            </a:r>
            <a:r>
              <a:rPr lang="en-US" b="1" dirty="0" err="1" smtClean="0"/>
              <a:t>Albetong</a:t>
            </a:r>
            <a:r>
              <a:rPr lang="en-US" b="1" dirty="0" smtClean="0"/>
              <a:t> District  NU </a:t>
            </a:r>
            <a:endParaRPr lang="en-KE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2064544"/>
            <a:ext cx="5372100" cy="2886075"/>
          </a:xfrm>
        </p:spPr>
      </p:pic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Impassable roads in </a:t>
            </a:r>
            <a:r>
              <a:rPr lang="en-GB" dirty="0" err="1" smtClean="0"/>
              <a:t>Kotido</a:t>
            </a:r>
            <a:r>
              <a:rPr lang="en-GB" dirty="0" smtClean="0"/>
              <a:t> –</a:t>
            </a:r>
            <a:r>
              <a:rPr lang="en-GB" dirty="0" err="1" smtClean="0"/>
              <a:t>Karamoja</a:t>
            </a:r>
            <a:r>
              <a:rPr lang="en-GB" dirty="0" smtClean="0"/>
              <a:t> during SMC seasonal </a:t>
            </a:r>
            <a:r>
              <a:rPr lang="en-GB" dirty="0" smtClean="0"/>
              <a:t>chemoprevention(giving SP-</a:t>
            </a:r>
            <a:r>
              <a:rPr lang="en-GB" dirty="0" err="1" smtClean="0"/>
              <a:t>Amodiaquin</a:t>
            </a:r>
            <a:r>
              <a:rPr lang="en-GB" dirty="0" smtClean="0"/>
              <a:t> to </a:t>
            </a:r>
            <a:r>
              <a:rPr lang="en-GB" dirty="0" err="1" smtClean="0"/>
              <a:t>underfives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222500"/>
            <a:ext cx="4375150" cy="328136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550" y="2222500"/>
            <a:ext cx="4375150" cy="3281362"/>
          </a:xfrm>
        </p:spPr>
      </p:pic>
    </p:spTree>
    <p:extLst>
      <p:ext uri="{BB962C8B-B14F-4D97-AF65-F5344CB8AC3E}">
        <p14:creationId xmlns:p14="http://schemas.microsoft.com/office/powerpoint/2010/main" val="3341557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7DFD0-28A0-4C96-9F27-C67A2084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2445"/>
            <a:ext cx="8915400" cy="792162"/>
          </a:xfrm>
        </p:spPr>
        <p:txBody>
          <a:bodyPr>
            <a:normAutofit/>
          </a:bodyPr>
          <a:lstStyle/>
          <a:p>
            <a:r>
              <a:rPr lang="en-US" b="1" dirty="0" smtClean="0"/>
              <a:t>Challenges &amp;MITIGATIONS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AAE58-0B48-4AA5-B1B3-6093019A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Malaria Increase:</a:t>
            </a:r>
          </a:p>
          <a:p>
            <a:r>
              <a:rPr lang="en-GB" dirty="0" smtClean="0"/>
              <a:t>SBCC on use of mosquitoes nets and early health seeking behaviour to prevent malaria and death due to malaria</a:t>
            </a:r>
          </a:p>
          <a:p>
            <a:r>
              <a:rPr lang="en-GB" dirty="0" smtClean="0"/>
              <a:t>Pre dispositioning of malaria commodities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Challenges in implementing Malaria chemoprevention in </a:t>
            </a:r>
            <a:r>
              <a:rPr lang="en-GB" b="1" dirty="0" err="1" smtClean="0"/>
              <a:t>Moroto</a:t>
            </a:r>
            <a:r>
              <a:rPr lang="en-GB" b="1" dirty="0" smtClean="0"/>
              <a:t> and </a:t>
            </a:r>
            <a:r>
              <a:rPr lang="en-GB" b="1" dirty="0" err="1" smtClean="0"/>
              <a:t>Kotido</a:t>
            </a:r>
            <a:endParaRPr lang="en-GB" b="1" dirty="0" smtClean="0"/>
          </a:p>
          <a:p>
            <a:r>
              <a:rPr lang="en-GB" dirty="0" smtClean="0"/>
              <a:t>Use of </a:t>
            </a:r>
            <a:r>
              <a:rPr lang="en-GB" dirty="0" smtClean="0"/>
              <a:t>motorcycles </a:t>
            </a:r>
            <a:r>
              <a:rPr lang="en-GB" dirty="0" smtClean="0"/>
              <a:t>for movement</a:t>
            </a:r>
          </a:p>
          <a:p>
            <a:r>
              <a:rPr lang="en-GB" dirty="0" smtClean="0"/>
              <a:t>Extra days of the collecting base line data and  giving </a:t>
            </a:r>
            <a:r>
              <a:rPr lang="en-GB" dirty="0" err="1" smtClean="0"/>
              <a:t>sp</a:t>
            </a:r>
            <a:r>
              <a:rPr lang="en-GB" dirty="0" smtClean="0"/>
              <a:t>- </a:t>
            </a:r>
            <a:r>
              <a:rPr lang="en-GB" dirty="0" err="1" smtClean="0"/>
              <a:t>Amodiaquin</a:t>
            </a:r>
            <a:r>
              <a:rPr lang="en-GB" dirty="0" smtClean="0"/>
              <a:t> for the 1</a:t>
            </a:r>
            <a:r>
              <a:rPr lang="en-GB" baseline="30000" dirty="0" smtClean="0"/>
              <a:t>st</a:t>
            </a:r>
            <a:r>
              <a:rPr lang="en-GB" dirty="0" smtClean="0"/>
              <a:t> cycle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b="1" dirty="0" smtClean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F7247-A3D7-40FB-8874-EEF44BD41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May 25,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DC172-7797-4261-B7FB-CE56A4BA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28A6A-AEC2-4B25-BDF9-7365FD07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#GHACOF57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7474</TotalTime>
  <Words>317</Words>
  <Application>Microsoft Office PowerPoint</Application>
  <PresentationFormat>A4 Paper (210x297 mm)</PresentationFormat>
  <Paragraphs>41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IGAD PPT Template</vt:lpstr>
      <vt:lpstr>SECTOR (Health)  Country (UGANDA)  Seasonal analysis of the impacts of  March – May (MAM) 2021    </vt:lpstr>
      <vt:lpstr> MAM NEGATIVE IMPACTS</vt:lpstr>
      <vt:lpstr> Malaria Increase e.g  IN Albetong District  NU </vt:lpstr>
      <vt:lpstr>Impassable roads in Kotido –Karamoja during SMC seasonal chemoprevention(giving SP-Amodiaquin to underfives)</vt:lpstr>
      <vt:lpstr>Challenges &amp;MITIGATIONS</vt:lpstr>
      <vt:lpstr>PowerPoint Presentation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HP</cp:lastModifiedBy>
  <cp:revision>205</cp:revision>
  <dcterms:created xsi:type="dcterms:W3CDTF">2014-11-18T09:33:09Z</dcterms:created>
  <dcterms:modified xsi:type="dcterms:W3CDTF">2021-05-25T10:37:04Z</dcterms:modified>
</cp:coreProperties>
</file>