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82" r:id="rId2"/>
    <p:sldId id="291" r:id="rId3"/>
    <p:sldId id="292" r:id="rId4"/>
    <p:sldId id="294" r:id="rId5"/>
    <p:sldId id="271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 autoAdjust="0"/>
    <p:restoredTop sz="89508" autoAdjust="0"/>
  </p:normalViewPr>
  <p:slideViewPr>
    <p:cSldViewPr snapToObjects="1">
      <p:cViewPr varScale="1">
        <p:scale>
          <a:sx n="77" d="100"/>
          <a:sy n="77" d="100"/>
        </p:scale>
        <p:origin x="1435" y="6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167" d="100"/>
          <a:sy n="167" d="100"/>
        </p:scale>
        <p:origin x="1520" y="14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llison Lore" userId="147544d068e370df" providerId="LiveId" clId="{40DE45F0-3E37-42DF-8B12-579BF451697E}"/>
    <pc:docChg chg="undo custSel addSld delSld modSld">
      <pc:chgData name="Collison Lore" userId="147544d068e370df" providerId="LiveId" clId="{40DE45F0-3E37-42DF-8B12-579BF451697E}" dt="2021-05-21T20:48:00.712" v="117" actId="20577"/>
      <pc:docMkLst>
        <pc:docMk/>
      </pc:docMkLst>
      <pc:sldChg chg="modSp">
        <pc:chgData name="Collison Lore" userId="147544d068e370df" providerId="LiveId" clId="{40DE45F0-3E37-42DF-8B12-579BF451697E}" dt="2021-05-21T20:48:00.712" v="117" actId="20577"/>
        <pc:sldMkLst>
          <pc:docMk/>
          <pc:sldMk cId="925746788" sldId="282"/>
        </pc:sldMkLst>
        <pc:spChg chg="mod">
          <ac:chgData name="Collison Lore" userId="147544d068e370df" providerId="LiveId" clId="{40DE45F0-3E37-42DF-8B12-579BF451697E}" dt="2021-05-21T20:48:00.712" v="117" actId="20577"/>
          <ac:spMkLst>
            <pc:docMk/>
            <pc:sldMk cId="925746788" sldId="282"/>
            <ac:spMk id="3" creationId="{292A2A80-BEE1-C947-AB24-ABFACD886D0A}"/>
          </ac:spMkLst>
        </pc:spChg>
      </pc:sldChg>
      <pc:sldChg chg="add del">
        <pc:chgData name="Collison Lore" userId="147544d068e370df" providerId="LiveId" clId="{40DE45F0-3E37-42DF-8B12-579BF451697E}" dt="2021-05-21T20:45:08.682" v="81" actId="2696"/>
        <pc:sldMkLst>
          <pc:docMk/>
          <pc:sldMk cId="1767779336" sldId="283"/>
        </pc:sldMkLst>
      </pc:sldChg>
      <pc:sldChg chg="modSp new del">
        <pc:chgData name="Collison Lore" userId="147544d068e370df" providerId="LiveId" clId="{40DE45F0-3E37-42DF-8B12-579BF451697E}" dt="2021-05-21T20:24:26.140" v="38" actId="680"/>
        <pc:sldMkLst>
          <pc:docMk/>
          <pc:sldMk cId="1906101902" sldId="283"/>
        </pc:sldMkLst>
        <pc:spChg chg="mod">
          <ac:chgData name="Collison Lore" userId="147544d068e370df" providerId="LiveId" clId="{40DE45F0-3E37-42DF-8B12-579BF451697E}" dt="2021-05-21T20:24:25.058" v="37" actId="113"/>
          <ac:spMkLst>
            <pc:docMk/>
            <pc:sldMk cId="1906101902" sldId="283"/>
            <ac:spMk id="2" creationId="{8656A3FD-ED7C-4C58-AA2C-B7DB95098A37}"/>
          </ac:spMkLst>
        </pc:spChg>
        <pc:spChg chg="mod">
          <ac:chgData name="Collison Lore" userId="147544d068e370df" providerId="LiveId" clId="{40DE45F0-3E37-42DF-8B12-579BF451697E}" dt="2021-05-21T20:24:23.749" v="35" actId="5793"/>
          <ac:spMkLst>
            <pc:docMk/>
            <pc:sldMk cId="1906101902" sldId="283"/>
            <ac:spMk id="3" creationId="{30052CF4-308F-448E-8452-89B99A5E81D2}"/>
          </ac:spMkLst>
        </pc:spChg>
      </pc:sldChg>
      <pc:sldChg chg="add del">
        <pc:chgData name="Collison Lore" userId="147544d068e370df" providerId="LiveId" clId="{40DE45F0-3E37-42DF-8B12-579BF451697E}" dt="2021-05-21T20:45:08.682" v="81" actId="2696"/>
        <pc:sldMkLst>
          <pc:docMk/>
          <pc:sldMk cId="2103160601" sldId="285"/>
        </pc:sldMkLst>
      </pc:sldChg>
      <pc:sldChg chg="add del">
        <pc:chgData name="Collison Lore" userId="147544d068e370df" providerId="LiveId" clId="{40DE45F0-3E37-42DF-8B12-579BF451697E}" dt="2021-05-21T20:45:08.682" v="81" actId="2696"/>
        <pc:sldMkLst>
          <pc:docMk/>
          <pc:sldMk cId="2292809034" sldId="286"/>
        </pc:sldMkLst>
      </pc:sldChg>
      <pc:sldChg chg="add del">
        <pc:chgData name="Collison Lore" userId="147544d068e370df" providerId="LiveId" clId="{40DE45F0-3E37-42DF-8B12-579BF451697E}" dt="2021-05-21T20:45:08.682" v="81" actId="2696"/>
        <pc:sldMkLst>
          <pc:docMk/>
          <pc:sldMk cId="2441093552" sldId="287"/>
        </pc:sldMkLst>
      </pc:sldChg>
      <pc:sldChg chg="add del">
        <pc:chgData name="Collison Lore" userId="147544d068e370df" providerId="LiveId" clId="{40DE45F0-3E37-42DF-8B12-579BF451697E}" dt="2021-05-21T20:45:08.682" v="81" actId="2696"/>
        <pc:sldMkLst>
          <pc:docMk/>
          <pc:sldMk cId="2202161262" sldId="288"/>
        </pc:sldMkLst>
      </pc:sldChg>
      <pc:sldChg chg="modSp add del">
        <pc:chgData name="Collison Lore" userId="147544d068e370df" providerId="LiveId" clId="{40DE45F0-3E37-42DF-8B12-579BF451697E}" dt="2021-05-21T20:45:08.682" v="81" actId="2696"/>
        <pc:sldMkLst>
          <pc:docMk/>
          <pc:sldMk cId="3502813382" sldId="289"/>
        </pc:sldMkLst>
        <pc:graphicFrameChg chg="mod">
          <ac:chgData name="Collison Lore" userId="147544d068e370df" providerId="LiveId" clId="{40DE45F0-3E37-42DF-8B12-579BF451697E}" dt="2021-05-21T20:28:55.853" v="41"/>
          <ac:graphicFrameMkLst>
            <pc:docMk/>
            <pc:sldMk cId="3502813382" sldId="289"/>
            <ac:graphicFrameMk id="10" creationId="{D982300C-F43C-46C8-886F-CB12C8106EB9}"/>
          </ac:graphicFrameMkLst>
        </pc:graphicFrameChg>
      </pc:sldChg>
      <pc:sldChg chg="add del">
        <pc:chgData name="Collison Lore" userId="147544d068e370df" providerId="LiveId" clId="{40DE45F0-3E37-42DF-8B12-579BF451697E}" dt="2021-05-21T20:45:08.682" v="81" actId="2696"/>
        <pc:sldMkLst>
          <pc:docMk/>
          <pc:sldMk cId="3798195347" sldId="290"/>
        </pc:sldMkLst>
      </pc:sldChg>
      <pc:sldChg chg="addSp delSp modSp new">
        <pc:chgData name="Collison Lore" userId="147544d068e370df" providerId="LiveId" clId="{40DE45F0-3E37-42DF-8B12-579BF451697E}" dt="2021-05-21T20:45:26.407" v="85" actId="20577"/>
        <pc:sldMkLst>
          <pc:docMk/>
          <pc:sldMk cId="1858978357" sldId="291"/>
        </pc:sldMkLst>
        <pc:spChg chg="del">
          <ac:chgData name="Collison Lore" userId="147544d068e370df" providerId="LiveId" clId="{40DE45F0-3E37-42DF-8B12-579BF451697E}" dt="2021-05-21T20:33:53.987" v="43"/>
          <ac:spMkLst>
            <pc:docMk/>
            <pc:sldMk cId="1858978357" sldId="291"/>
            <ac:spMk id="2" creationId="{C76BD729-F84D-487D-A0DF-A83A254BC247}"/>
          </ac:spMkLst>
        </pc:spChg>
        <pc:spChg chg="del">
          <ac:chgData name="Collison Lore" userId="147544d068e370df" providerId="LiveId" clId="{40DE45F0-3E37-42DF-8B12-579BF451697E}" dt="2021-05-21T20:33:53.987" v="43"/>
          <ac:spMkLst>
            <pc:docMk/>
            <pc:sldMk cId="1858978357" sldId="291"/>
            <ac:spMk id="3" creationId="{5E2D49A6-EFFF-4B90-93ED-5DA36BF8D65E}"/>
          </ac:spMkLst>
        </pc:spChg>
        <pc:spChg chg="add mod">
          <ac:chgData name="Collison Lore" userId="147544d068e370df" providerId="LiveId" clId="{40DE45F0-3E37-42DF-8B12-579BF451697E}" dt="2021-05-21T20:34:12.031" v="45" actId="122"/>
          <ac:spMkLst>
            <pc:docMk/>
            <pc:sldMk cId="1858978357" sldId="291"/>
            <ac:spMk id="7" creationId="{A7EEE85C-A840-4357-9FFA-76EA0F5B0189}"/>
          </ac:spMkLst>
        </pc:spChg>
        <pc:spChg chg="add mod">
          <ac:chgData name="Collison Lore" userId="147544d068e370df" providerId="LiveId" clId="{40DE45F0-3E37-42DF-8B12-579BF451697E}" dt="2021-05-21T20:45:26.407" v="85" actId="20577"/>
          <ac:spMkLst>
            <pc:docMk/>
            <pc:sldMk cId="1858978357" sldId="291"/>
            <ac:spMk id="8" creationId="{3F827876-8434-4390-9BA1-7D381F6847E4}"/>
          </ac:spMkLst>
        </pc:spChg>
      </pc:sldChg>
      <pc:sldChg chg="modSp add">
        <pc:chgData name="Collison Lore" userId="147544d068e370df" providerId="LiveId" clId="{40DE45F0-3E37-42DF-8B12-579BF451697E}" dt="2021-05-21T20:46:14.177" v="104" actId="20577"/>
        <pc:sldMkLst>
          <pc:docMk/>
          <pc:sldMk cId="2572508123" sldId="292"/>
        </pc:sldMkLst>
        <pc:spChg chg="mod">
          <ac:chgData name="Collison Lore" userId="147544d068e370df" providerId="LiveId" clId="{40DE45F0-3E37-42DF-8B12-579BF451697E}" dt="2021-05-21T20:46:14.177" v="104" actId="20577"/>
          <ac:spMkLst>
            <pc:docMk/>
            <pc:sldMk cId="2572508123" sldId="292"/>
            <ac:spMk id="8" creationId="{3F827876-8434-4390-9BA1-7D381F6847E4}"/>
          </ac:spMkLst>
        </pc:spChg>
      </pc:sldChg>
      <pc:sldChg chg="modSp add">
        <pc:chgData name="Collison Lore" userId="147544d068e370df" providerId="LiveId" clId="{40DE45F0-3E37-42DF-8B12-579BF451697E}" dt="2021-05-21T20:46:45.506" v="107" actId="21"/>
        <pc:sldMkLst>
          <pc:docMk/>
          <pc:sldMk cId="218827334" sldId="293"/>
        </pc:sldMkLst>
        <pc:spChg chg="mod">
          <ac:chgData name="Collison Lore" userId="147544d068e370df" providerId="LiveId" clId="{40DE45F0-3E37-42DF-8B12-579BF451697E}" dt="2021-05-21T20:46:45.506" v="107" actId="21"/>
          <ac:spMkLst>
            <pc:docMk/>
            <pc:sldMk cId="218827334" sldId="293"/>
            <ac:spMk id="8" creationId="{3F827876-8434-4390-9BA1-7D381F6847E4}"/>
          </ac:spMkLst>
        </pc:spChg>
      </pc:sldChg>
    </pc:docChg>
  </pc:docChgLst>
  <pc:docChgLst>
    <pc:chgData name="Collison Lore" userId="147544d068e370df" providerId="LiveId" clId="{E20A1FFC-B945-4CAE-B843-28A3FABBE561}"/>
    <pc:docChg chg="custSel addSld delSld modSld">
      <pc:chgData name="Collison Lore" userId="147544d068e370df" providerId="LiveId" clId="{E20A1FFC-B945-4CAE-B843-28A3FABBE561}" dt="2021-05-21T21:07:33.750" v="156" actId="20577"/>
      <pc:docMkLst>
        <pc:docMk/>
      </pc:docMkLst>
      <pc:sldChg chg="del">
        <pc:chgData name="Collison Lore" userId="147544d068e370df" providerId="LiveId" clId="{E20A1FFC-B945-4CAE-B843-28A3FABBE561}" dt="2021-05-21T21:07:12.652" v="154" actId="2696"/>
        <pc:sldMkLst>
          <pc:docMk/>
          <pc:sldMk cId="218827334" sldId="293"/>
        </pc:sldMkLst>
      </pc:sldChg>
      <pc:sldChg chg="modSp add">
        <pc:chgData name="Collison Lore" userId="147544d068e370df" providerId="LiveId" clId="{E20A1FFC-B945-4CAE-B843-28A3FABBE561}" dt="2021-05-21T21:07:33.750" v="156" actId="20577"/>
        <pc:sldMkLst>
          <pc:docMk/>
          <pc:sldMk cId="3981232056" sldId="294"/>
        </pc:sldMkLst>
        <pc:spChg chg="mod">
          <ac:chgData name="Collison Lore" userId="147544d068e370df" providerId="LiveId" clId="{E20A1FFC-B945-4CAE-B843-28A3FABBE561}" dt="2021-05-21T21:07:33.750" v="156" actId="20577"/>
          <ac:spMkLst>
            <pc:docMk/>
            <pc:sldMk cId="3981232056" sldId="294"/>
            <ac:spMk id="8" creationId="{3F827876-8434-4390-9BA1-7D381F6847E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93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19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pPr/>
              <a:t>Friday, May 21,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9340"/>
            <a:ext cx="4267200" cy="180020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CD405B-16BA-C344-AAC4-4EF5A1257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75146" y="228600"/>
            <a:ext cx="1221239" cy="14743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458B39-8D0F-EA40-95EE-C0D6CE6B1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991991" y="5854009"/>
            <a:ext cx="685017" cy="82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Friday, May 21,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pPr/>
              <a:t>Friday, May 21,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6986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pPr/>
              <a:t>Friday, May 21, 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IGAD CLIMATE PREDICTION AND APPLICATIONS CENTRE (</a:t>
            </a:r>
            <a:r>
              <a:rPr lang="en-US" b="1" dirty="0"/>
              <a:t>ICPAC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9043072" y="5908491"/>
            <a:ext cx="659055" cy="8016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255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Friday, May 21,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pPr/>
              <a:t>Friday, May 21,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232746" cy="182373"/>
          </a:xfrm>
        </p:spPr>
        <p:txBody>
          <a:bodyPr/>
          <a:lstStyle/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14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pPr/>
              <a:t>Friday, May 21,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pPr/>
              <a:t>Friday, May 21,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0060509-ADA8-EA4E-BD96-2B296B5A979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rcRect/>
          <a:stretch/>
        </p:blipFill>
        <p:spPr>
          <a:xfrm>
            <a:off x="8747172" y="5855689"/>
            <a:ext cx="767132" cy="92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4" r:id="rId5"/>
    <p:sldLayoutId id="2147483655" r:id="rId6"/>
    <p:sldLayoutId id="2147483657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cpac.net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B9CCF-8920-FE41-92FE-31F0C3FAC9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TOWARDS A COMMUNITY OF PRACTICE</a:t>
            </a:r>
            <a:endParaRPr lang="en-K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2A2A80-BEE1-C947-AB24-ABFACD886D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DISCUSSION</a:t>
            </a:r>
            <a:endParaRPr lang="en-KE" b="1" dirty="0"/>
          </a:p>
        </p:txBody>
      </p:sp>
    </p:spTree>
    <p:extLst>
      <p:ext uri="{BB962C8B-B14F-4D97-AF65-F5344CB8AC3E}">
        <p14:creationId xmlns:p14="http://schemas.microsoft.com/office/powerpoint/2010/main" val="925746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7EEE85C-A840-4357-9FFA-76EA0F5B0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TOWARDS A COMMUNITY OF PRACTICE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F827876-8434-4390-9BA1-7D381F6847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Discussion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1. Why should the media, meteorological agencies and other partners in the region constitute a community of practice on weather and climate communication?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811E8-AA4E-4782-A5F3-80386CDC0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Friday, May 21,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31B5A-1ADD-4C3D-A111-DCF25EE64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D7A98-6C31-4928-A8BB-DA55201A7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978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7EEE85C-A840-4357-9FFA-76EA0F5B0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TOWARDS A COMMUNITY OF PRACTICE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F827876-8434-4390-9BA1-7D381F6847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Discussion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lvl="0" indent="0">
              <a:buNone/>
            </a:pPr>
            <a:r>
              <a:rPr lang="en-US" dirty="0"/>
              <a:t>2. What would be your preferred channel of participation in the proposed community of practice, given that </a:t>
            </a:r>
            <a:r>
              <a:rPr lang="en-US" b="1" dirty="0"/>
              <a:t>Slack, Telegram and Facebook</a:t>
            </a:r>
            <a:r>
              <a:rPr lang="en-US" dirty="0"/>
              <a:t> can be technically integrated allowing for flow of information and exchange of ideas? </a:t>
            </a:r>
          </a:p>
          <a:p>
            <a:pPr marL="0" lvl="0" indent="0">
              <a:buNone/>
            </a:pPr>
            <a:r>
              <a:rPr lang="en-US" dirty="0"/>
              <a:t>Please provide reasons for your choice.</a:t>
            </a:r>
          </a:p>
          <a:p>
            <a:pPr marL="0" lv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811E8-AA4E-4782-A5F3-80386CDC0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Friday, May 21,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31B5A-1ADD-4C3D-A111-DCF25EE64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D7A98-6C31-4928-A8BB-DA55201A7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508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7EEE85C-A840-4357-9FFA-76EA0F5B0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TOWARDS A COMMUNITY OF PRACTICE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F827876-8434-4390-9BA1-7D381F6847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Discussion</a:t>
            </a:r>
          </a:p>
          <a:p>
            <a:pPr marL="0" indent="0">
              <a:buNone/>
            </a:pPr>
            <a:endParaRPr lang="en-US" b="1" dirty="0"/>
          </a:p>
          <a:p>
            <a:pPr marL="0" lvl="0" indent="0">
              <a:buNone/>
            </a:pPr>
            <a:r>
              <a:rPr lang="en-US" dirty="0"/>
              <a:t>3. How frequently should meetings of the proposed community of practice be held? Explain your choice.</a:t>
            </a:r>
          </a:p>
          <a:p>
            <a:pPr marL="0" lvl="0" indent="0">
              <a:buNone/>
            </a:pPr>
            <a:endParaRPr lang="en-US" dirty="0"/>
          </a:p>
          <a:p>
            <a:pPr lvl="0">
              <a:buFontTx/>
              <a:buChar char="-"/>
            </a:pPr>
            <a:r>
              <a:rPr lang="en-US" b="1" dirty="0"/>
              <a:t>Weekly</a:t>
            </a:r>
          </a:p>
          <a:p>
            <a:pPr lvl="0">
              <a:buFontTx/>
              <a:buChar char="-"/>
            </a:pPr>
            <a:r>
              <a:rPr lang="en-US" b="1" dirty="0"/>
              <a:t>Monthly </a:t>
            </a:r>
          </a:p>
          <a:p>
            <a:pPr lvl="0">
              <a:buFontTx/>
              <a:buChar char="-"/>
            </a:pPr>
            <a:r>
              <a:rPr lang="en-US" b="1" dirty="0"/>
              <a:t>Quarterly</a:t>
            </a:r>
          </a:p>
          <a:p>
            <a:pPr lvl="0">
              <a:buFontTx/>
              <a:buChar char="-"/>
            </a:pPr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811E8-AA4E-4782-A5F3-80386CDC0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Friday, May 21,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31B5A-1ADD-4C3D-A111-DCF25EE64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D7A98-6C31-4928-A8BB-DA55201A7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232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58479D-6230-C544-9C1D-4F5F98354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99F6-96F9-438A-A3A7-D9984BABFD8E}" type="datetime2">
              <a:rPr lang="en-US" smtClean="0"/>
              <a:pPr/>
              <a:t>Friday, May 21, 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3E1597-E59D-6F48-86E2-DC10A21EC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IGAD CLIMATE PREDICTION AND APPLICATIONS CENTRE (</a:t>
            </a:r>
            <a:r>
              <a:rPr lang="en-US" b="1"/>
              <a:t>ICPAC</a:t>
            </a:r>
            <a:r>
              <a:rPr lang="en-US"/>
              <a:t>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9FD72C-DA1F-174E-9EF9-1FD366A86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E07EC62-FF70-9943-B6E8-6925BDBEE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T</a:t>
            </a:r>
            <a:r>
              <a:rPr lang="en-KE" dirty="0">
                <a:solidFill>
                  <a:schemeClr val="accent2"/>
                </a:solidFill>
              </a:rPr>
              <a:t>hank you!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72CE41B-76AC-A74F-AE2C-F58509850C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Contribute to the Conversation on Twitter</a:t>
            </a:r>
            <a:b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#GHACOF58</a:t>
            </a:r>
          </a:p>
          <a:p>
            <a:pPr algn="ctr"/>
            <a:endParaRPr lang="en-GB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www.icpac.net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3251770574"/>
      </p:ext>
    </p:extLst>
  </p:cSld>
  <p:clrMapOvr>
    <a:masterClrMapping/>
  </p:clrMapOvr>
</p:sld>
</file>

<file path=ppt/theme/theme1.xml><?xml version="1.0" encoding="utf-8"?>
<a:theme xmlns:a="http://schemas.openxmlformats.org/drawingml/2006/main" name="IGAD PPT Template">
  <a:themeElements>
    <a:clrScheme name="IGAD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5484</TotalTime>
  <Words>171</Words>
  <Application>Microsoft Office PowerPoint</Application>
  <PresentationFormat>A4 Paper (210x297 mm)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IGAD PPT Template</vt:lpstr>
      <vt:lpstr>TOWARDS A COMMUNITY OF PRACTICE</vt:lpstr>
      <vt:lpstr>TOWARDS A COMMUNITY OF PRACTICE</vt:lpstr>
      <vt:lpstr>TOWARDS A COMMUNITY OF PRACTICE</vt:lpstr>
      <vt:lpstr>TOWARDS A COMMUNITY OF PRACTICE</vt:lpstr>
      <vt:lpstr>Thank you! </vt:lpstr>
    </vt:vector>
  </TitlesOfParts>
  <Company>Black Africa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Collison Lore</cp:lastModifiedBy>
  <cp:revision>218</cp:revision>
  <dcterms:created xsi:type="dcterms:W3CDTF">2014-11-18T09:33:09Z</dcterms:created>
  <dcterms:modified xsi:type="dcterms:W3CDTF">2021-05-21T21:23:38Z</dcterms:modified>
</cp:coreProperties>
</file>