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8" r:id="rId2"/>
    <p:sldId id="265" r:id="rId3"/>
    <p:sldId id="263" r:id="rId4"/>
    <p:sldId id="264" r:id="rId5"/>
    <p:sldId id="266" r:id="rId6"/>
    <p:sldId id="261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4" autoAdjust="0"/>
    <p:restoredTop sz="94580" autoAdjust="0"/>
  </p:normalViewPr>
  <p:slideViewPr>
    <p:cSldViewPr snapToObjects="1">
      <p:cViewPr varScale="1">
        <p:scale>
          <a:sx n="82" d="100"/>
          <a:sy n="82" d="100"/>
        </p:scale>
        <p:origin x="1430" y="5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 /><Relationship Id="rId13" Type="http://schemas.openxmlformats.org/officeDocument/2006/relationships/tableStyles" Target="tableStyle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theme" Target="theme/theme1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viewProps" Target="viewProps.xml" /><Relationship Id="rId5" Type="http://schemas.openxmlformats.org/officeDocument/2006/relationships/slide" Target="slides/slide4.xml" /><Relationship Id="rId10" Type="http://schemas.openxmlformats.org/officeDocument/2006/relationships/presProps" Target="presProps.xml" /><Relationship Id="rId4" Type="http://schemas.openxmlformats.org/officeDocument/2006/relationships/slide" Target="slides/slide3.xml" /><Relationship Id="rId9" Type="http://schemas.openxmlformats.org/officeDocument/2006/relationships/handoutMaster" Target="handoutMasters/handoutMaster1.xml" 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6F43F-70E8-4100-B44F-41CDB929F999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BFD2F-AF53-4A35-8C5B-7EDD9F04BD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7935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F0A4F-9DF3-4D87-BA8C-3D59ACAE155F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54EE4-CDB4-4DB5-8E7E-FB133D2C7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580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 /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 /><Relationship Id="rId2" Type="http://schemas.openxmlformats.org/officeDocument/2006/relationships/image" Target="../media/image1.png" /><Relationship Id="rId1" Type="http://schemas.openxmlformats.org/officeDocument/2006/relationships/slideMaster" Target="../slideMasters/slideMaster1.xml" /><Relationship Id="rId4" Type="http://schemas.openxmlformats.org/officeDocument/2006/relationships/image" Target="../media/image4.jpg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 /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7487-0564-480D-8A7A-0F3868513E7E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ICPAC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F84531-413C-9249-960A-D05A1BD2BE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207599" y="473053"/>
            <a:ext cx="1321468" cy="130331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11CC0B9-36D2-D349-B9B0-580898BC185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8366" y="2130427"/>
            <a:ext cx="8949268" cy="434478"/>
          </a:xfrm>
        </p:spPr>
        <p:txBody>
          <a:bodyPr anchor="t">
            <a:normAutofit/>
          </a:bodyPr>
          <a:lstStyle>
            <a:lvl1pPr algn="ctr">
              <a:defRPr sz="2400" cap="all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F803AA9-7F72-2643-8904-8B4832E5141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8366" y="2564905"/>
            <a:ext cx="8949268" cy="338891"/>
          </a:xfrm>
        </p:spPr>
        <p:txBody>
          <a:bodyPr>
            <a:noAutofit/>
          </a:bodyPr>
          <a:lstStyle>
            <a:lvl1pPr marL="0" indent="0" algn="ct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242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8366" y="2130427"/>
            <a:ext cx="8949268" cy="434478"/>
          </a:xfrm>
        </p:spPr>
        <p:txBody>
          <a:bodyPr anchor="t">
            <a:normAutofit/>
          </a:bodyPr>
          <a:lstStyle>
            <a:lvl1pPr algn="ctr">
              <a:defRPr sz="2400" cap="all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Best Communication mitigation Practices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8366" y="2564905"/>
            <a:ext cx="8949268" cy="338891"/>
          </a:xfrm>
        </p:spPr>
        <p:txBody>
          <a:bodyPr>
            <a:noAutofit/>
          </a:bodyPr>
          <a:lstStyle>
            <a:lvl1pPr marL="0" indent="0" algn="ct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Country: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7487-0564-480D-8A7A-0F3868513E7E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ICPAC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F84531-413C-9249-960A-D05A1BD2BE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960859" y="188640"/>
            <a:ext cx="1984282" cy="198428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A214CEA-C499-8F4D-B62D-9B3A38A742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66" y="2965593"/>
            <a:ext cx="8949268" cy="328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303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ICPAC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122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024188"/>
            <a:ext cx="8420100" cy="442165"/>
          </a:xfrm>
        </p:spPr>
        <p:txBody>
          <a:bodyPr anchor="t">
            <a:normAutofit/>
          </a:bodyPr>
          <a:lstStyle>
            <a:lvl1pPr algn="l">
              <a:defRPr sz="2400" b="1" cap="all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5300" y="3466353"/>
            <a:ext cx="8420100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CA7E-0E32-44F6-86D7-EC1D8A6CE8A6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ICPAC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3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37B99F6-96F9-438A-A3A7-D9984BABFD8E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ICPAC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95300" y="3024188"/>
            <a:ext cx="8420100" cy="442165"/>
          </a:xfrm>
        </p:spPr>
        <p:txBody>
          <a:bodyPr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5300" y="3466353"/>
            <a:ext cx="8420100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65193" y="5848633"/>
            <a:ext cx="1009367" cy="1009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556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B3724-956F-45DF-A65E-EA2718D13D7F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ICPAC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423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017C-9869-486E-ADFF-B3CBA203C337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ICPAC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120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398929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199529"/>
            <a:ext cx="5943600" cy="4781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A5E0-C1B9-4867-A1E2-5B2A0C6D13BD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ICPAC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54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image" Target="../media/image2.svg" /><Relationship Id="rId5" Type="http://schemas.openxmlformats.org/officeDocument/2006/relationships/slideLayout" Target="../slideLayouts/slideLayout5.xml" /><Relationship Id="rId10" Type="http://schemas.openxmlformats.org/officeDocument/2006/relationships/image" Target="../media/image1.png" /><Relationship Id="rId4" Type="http://schemas.openxmlformats.org/officeDocument/2006/relationships/slideLayout" Target="../slideLayouts/slideLayout4.xml" /><Relationship Id="rId9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2446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646463"/>
                </a:solidFill>
              </a:defRPr>
            </a:lvl1pPr>
          </a:lstStyle>
          <a:p>
            <a:fld id="{D0EE56E8-8AF9-4EAA-BC04-5929A4739BF4}" type="datetime2">
              <a:rPr lang="en-US" smtClean="0"/>
              <a:t>Monday, May 24,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rgbClr val="646463"/>
                </a:solidFill>
              </a:defRPr>
            </a:lvl1pPr>
          </a:lstStyle>
          <a:p>
            <a:r>
              <a:rPr lang="en-US" dirty="0"/>
              <a:t>ICPAC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2508A43-7D70-7540-86DE-8CBB964A449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8769424" y="5948365"/>
            <a:ext cx="867684" cy="86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132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51" r:id="rId4"/>
    <p:sldLayoutId id="2147483658" r:id="rId5"/>
    <p:sldLayoutId id="2147483654" r:id="rId6"/>
    <p:sldLayoutId id="2147483655" r:id="rId7"/>
    <p:sldLayoutId id="2147483657" r:id="rId8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kern="1200" cap="all">
          <a:solidFill>
            <a:srgbClr val="00833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 /><Relationship Id="rId2" Type="http://schemas.openxmlformats.org/officeDocument/2006/relationships/image" Target="../media/image6.png" /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 /><Relationship Id="rId2" Type="http://schemas.openxmlformats.org/officeDocument/2006/relationships/image" Target="../media/image8.jpg" /><Relationship Id="rId1" Type="http://schemas.openxmlformats.org/officeDocument/2006/relationships/slideLayout" Target="../slideLayouts/slideLayout7.xml" /><Relationship Id="rId5" Type="http://schemas.openxmlformats.org/officeDocument/2006/relationships/image" Target="../media/image11.png" /><Relationship Id="rId4" Type="http://schemas.openxmlformats.org/officeDocument/2006/relationships/image" Target="../media/image10.jpg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 /><Relationship Id="rId2" Type="http://schemas.openxmlformats.org/officeDocument/2006/relationships/image" Target="../media/image12.pn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6.png" /><Relationship Id="rId5" Type="http://schemas.openxmlformats.org/officeDocument/2006/relationships/image" Target="../media/image15.png" /><Relationship Id="rId4" Type="http://schemas.openxmlformats.org/officeDocument/2006/relationships/image" Target="../media/image14.png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 /><Relationship Id="rId1" Type="http://schemas.openxmlformats.org/officeDocument/2006/relationships/slideLayout" Target="../slideLayouts/slideLayout7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/>
              <a:t>communication </a:t>
            </a:r>
            <a:r>
              <a:rPr lang="en-GB" dirty="0"/>
              <a:t>Practices</a:t>
            </a:r>
            <a:br>
              <a:rPr lang="en-GB" dirty="0"/>
            </a:b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Uganda</a:t>
            </a:r>
          </a:p>
        </p:txBody>
      </p:sp>
    </p:spTree>
    <p:extLst>
      <p:ext uri="{BB962C8B-B14F-4D97-AF65-F5344CB8AC3E}">
        <p14:creationId xmlns:p14="http://schemas.microsoft.com/office/powerpoint/2010/main" val="915222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80180" y="6585228"/>
            <a:ext cx="2311400" cy="182373"/>
          </a:xfrm>
        </p:spPr>
        <p:txBody>
          <a:bodyPr/>
          <a:lstStyle/>
          <a:p>
            <a:fld id="{ACB4017C-9869-486E-ADFF-B3CBA203C337}" type="datetime2">
              <a:rPr lang="en-US" smtClean="0"/>
              <a:t>Monday, May 24, 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384550" y="6585229"/>
            <a:ext cx="3944714" cy="182373"/>
          </a:xfrm>
        </p:spPr>
        <p:txBody>
          <a:bodyPr/>
          <a:lstStyle/>
          <a:p>
            <a:r>
              <a:rPr lang="en-US" dirty="0"/>
              <a:t>ICPAC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2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2155" y="1638483"/>
            <a:ext cx="3049317" cy="449116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157505" y="1142641"/>
            <a:ext cx="3111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/>
              <a:t>Sms</a:t>
            </a:r>
            <a:r>
              <a:rPr lang="en-US" sz="1200" b="1" dirty="0"/>
              <a:t> got from using </a:t>
            </a:r>
            <a:r>
              <a:rPr lang="en-US" sz="1200" b="1" dirty="0" err="1"/>
              <a:t>ussd</a:t>
            </a:r>
            <a:r>
              <a:rPr lang="en-US" sz="1200" b="1" dirty="0"/>
              <a:t> code *255*85#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753" y="1680892"/>
            <a:ext cx="4751964" cy="463704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64568" y="957974"/>
            <a:ext cx="413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Weather Information Dissemination Web App (WIDS) </a:t>
            </a:r>
          </a:p>
          <a:p>
            <a:pPr algn="ctr"/>
            <a:r>
              <a:rPr lang="en-US" sz="1200" b="1" dirty="0"/>
              <a:t>http://wids.mak.ac.ug/wids/ </a:t>
            </a:r>
          </a:p>
          <a:p>
            <a:pPr algn="ctr"/>
            <a:r>
              <a:rPr lang="en-US" sz="1200" b="1" dirty="0"/>
              <a:t>Launched on 12</a:t>
            </a:r>
            <a:r>
              <a:rPr lang="en-US" sz="1200" b="1" baseline="30000" dirty="0"/>
              <a:t>th</a:t>
            </a:r>
            <a:r>
              <a:rPr lang="en-US" sz="1200" b="1" dirty="0"/>
              <a:t> March 2021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848544" y="276813"/>
            <a:ext cx="8420100" cy="8032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00833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/>
              <a:t>COMMUNICATION PRACTICES FROM THE PAST SEASON</a:t>
            </a:r>
          </a:p>
          <a:p>
            <a:pPr algn="ctr"/>
            <a:r>
              <a:rPr lang="en-GB" sz="1800" dirty="0"/>
              <a:t>(march, April, may 2021) </a:t>
            </a:r>
          </a:p>
        </p:txBody>
      </p:sp>
    </p:spTree>
    <p:extLst>
      <p:ext uri="{BB962C8B-B14F-4D97-AF65-F5344CB8AC3E}">
        <p14:creationId xmlns:p14="http://schemas.microsoft.com/office/powerpoint/2010/main" val="4048101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163" y="812202"/>
            <a:ext cx="4156847" cy="278647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36801" y="3907945"/>
            <a:ext cx="11969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/>
              <a:t>Regional workshop at district level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06854" y="243891"/>
            <a:ext cx="50434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/>
              <a:t>Radio talk show  (Voice of </a:t>
            </a:r>
            <a:r>
              <a:rPr lang="en-US" sz="1300" b="1" dirty="0" err="1"/>
              <a:t>Teso</a:t>
            </a:r>
            <a:r>
              <a:rPr lang="en-US" sz="1300" b="1" dirty="0"/>
              <a:t> Fm) to follow up and explain in details about the alerts issued for the seasonal forecast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0442" y="299754"/>
            <a:ext cx="36724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/>
              <a:t>Focus group discussions with farmers</a:t>
            </a:r>
          </a:p>
          <a:p>
            <a:pPr algn="ctr"/>
            <a:r>
              <a:rPr lang="en-US" sz="1300" b="1" dirty="0"/>
              <a:t>(19</a:t>
            </a:r>
            <a:r>
              <a:rPr lang="en-US" sz="1300" b="1" baseline="30000" dirty="0"/>
              <a:t>th</a:t>
            </a:r>
            <a:r>
              <a:rPr lang="en-US" sz="1300" b="1" dirty="0"/>
              <a:t> April 2021)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31" y="3701854"/>
            <a:ext cx="3213061" cy="268751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27" y="825491"/>
            <a:ext cx="4179047" cy="25336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9300" y="3880633"/>
            <a:ext cx="4004220" cy="273347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869460" y="4741951"/>
            <a:ext cx="149458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/>
              <a:t>UNMA</a:t>
            </a:r>
          </a:p>
          <a:p>
            <a:r>
              <a:rPr lang="en-US" sz="1300" b="1" dirty="0"/>
              <a:t>addressing the media at the UNMA head office about expected rains &amp; when they will stop.</a:t>
            </a:r>
          </a:p>
          <a:p>
            <a:r>
              <a:rPr lang="en-US" sz="1300" b="1" dirty="0"/>
              <a:t>(March 2021)</a:t>
            </a:r>
          </a:p>
        </p:txBody>
      </p:sp>
      <p:sp>
        <p:nvSpPr>
          <p:cNvPr id="13" name="Right Arrow 12"/>
          <p:cNvSpPr/>
          <p:nvPr/>
        </p:nvSpPr>
        <p:spPr>
          <a:xfrm rot="10800000">
            <a:off x="3712204" y="4135350"/>
            <a:ext cx="349189" cy="1891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63"/>
          </a:p>
        </p:txBody>
      </p:sp>
      <p:sp>
        <p:nvSpPr>
          <p:cNvPr id="14" name="Right Arrow 13"/>
          <p:cNvSpPr/>
          <p:nvPr/>
        </p:nvSpPr>
        <p:spPr>
          <a:xfrm>
            <a:off x="5173960" y="5593807"/>
            <a:ext cx="349189" cy="1891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63"/>
          </a:p>
        </p:txBody>
      </p:sp>
    </p:spTree>
    <p:extLst>
      <p:ext uri="{BB962C8B-B14F-4D97-AF65-F5344CB8AC3E}">
        <p14:creationId xmlns:p14="http://schemas.microsoft.com/office/powerpoint/2010/main" val="3764496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11603"/>
          <a:stretch/>
        </p:blipFill>
        <p:spPr>
          <a:xfrm>
            <a:off x="4201229" y="740011"/>
            <a:ext cx="2746207" cy="32069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b="10623"/>
          <a:stretch/>
        </p:blipFill>
        <p:spPr>
          <a:xfrm>
            <a:off x="7113240" y="735955"/>
            <a:ext cx="2664296" cy="29810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7498" y="3800008"/>
            <a:ext cx="2142153" cy="27000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128" y="1164277"/>
            <a:ext cx="3341962" cy="234363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448944" y="166779"/>
            <a:ext cx="5040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Alerts and advisories issued via social media about upcoming weather event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2240" y="166779"/>
            <a:ext cx="32699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Regional video conference and weather presentation issued on the national televisions</a:t>
            </a:r>
          </a:p>
        </p:txBody>
      </p:sp>
      <p:sp>
        <p:nvSpPr>
          <p:cNvPr id="15" name="Right Arrow 14"/>
          <p:cNvSpPr/>
          <p:nvPr/>
        </p:nvSpPr>
        <p:spPr>
          <a:xfrm rot="5400000">
            <a:off x="1718064" y="895125"/>
            <a:ext cx="349189" cy="1891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63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EAFCFD9-32B5-43FD-B67F-E74DB802EE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162" y="3717032"/>
            <a:ext cx="3513708" cy="2874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02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5548D6-F1DB-4F73-B2A0-6A05F277E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017C-9869-486E-ADFF-B3CBA203C337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13E2C9-BA54-4F8B-B32A-CC1031AF0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ICPAC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EB749A-BB20-4B8D-92C4-0BEFFB617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00DD97-8062-4719-8F11-2F8D4FFB1B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795" y="855786"/>
            <a:ext cx="5178240" cy="46085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9A891D8-2EB9-4463-B681-CAA192F1B548}"/>
              </a:ext>
            </a:extLst>
          </p:cNvPr>
          <p:cNvSpPr txBox="1"/>
          <p:nvPr/>
        </p:nvSpPr>
        <p:spPr>
          <a:xfrm>
            <a:off x="558391" y="2243377"/>
            <a:ext cx="3602521" cy="2274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/>
              <a:t>During the past </a:t>
            </a:r>
            <a:r>
              <a:rPr lang="en-US" sz="1200" b="1" dirty="0"/>
              <a:t>season, UBCTV (National Television) unveiled UNMA’s Weather Forecaster on 5</a:t>
            </a:r>
            <a:r>
              <a:rPr lang="en-US" sz="1200" b="1" baseline="30000" dirty="0"/>
              <a:t>th</a:t>
            </a:r>
            <a:r>
              <a:rPr lang="en-US" sz="1200" b="1" dirty="0"/>
              <a:t> May 2021 to talk about weather, Nature and climate change every morning. There was a need to explain in details the weather events and how they affect the country.</a:t>
            </a:r>
          </a:p>
          <a:p>
            <a:pPr>
              <a:lnSpc>
                <a:spcPct val="150000"/>
              </a:lnSpc>
            </a:pP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4256316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F75A23-1886-804B-B2C7-4AADFDCFC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B99F6-96F9-438A-A3A7-D9984BABFD8E}" type="datetime2">
              <a:rPr lang="en-US" smtClean="0"/>
              <a:t>Monday, May 24, 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B96751-D999-2C47-9A77-4BB15E73B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ICPAC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042785-D7A5-F745-95C2-C4A1596D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1E015E1-75D5-9440-A1E4-A8F2F6A04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528" y="3015030"/>
            <a:ext cx="8420100" cy="442165"/>
          </a:xfrm>
        </p:spPr>
        <p:txBody>
          <a:bodyPr>
            <a:normAutofit fontScale="90000"/>
          </a:bodyPr>
          <a:lstStyle/>
          <a:p>
            <a:pPr algn="ctr"/>
            <a:r>
              <a:rPr lang="x-none" dirty="0"/>
              <a:t>#ghacof5</a:t>
            </a:r>
            <a:r>
              <a:rPr lang="en-US" dirty="0"/>
              <a:t>8</a:t>
            </a:r>
            <a:r>
              <a:rPr lang="x-none" dirty="0"/>
              <a:t>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7F731B4-3DAE-9948-B19F-9B93EBFEDD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6536" y="3466353"/>
            <a:ext cx="8420100" cy="1114775"/>
          </a:xfrm>
        </p:spPr>
        <p:txBody>
          <a:bodyPr/>
          <a:lstStyle/>
          <a:p>
            <a:pPr algn="ctr"/>
            <a:r>
              <a:rPr lang="x-none" dirty="0">
                <a:solidFill>
                  <a:schemeClr val="bg1"/>
                </a:solidFill>
              </a:rPr>
              <a:t>Contribute to the Conversation on Twitter </a:t>
            </a:r>
          </a:p>
        </p:txBody>
      </p:sp>
    </p:spTree>
    <p:extLst>
      <p:ext uri="{BB962C8B-B14F-4D97-AF65-F5344CB8AC3E}">
        <p14:creationId xmlns:p14="http://schemas.microsoft.com/office/powerpoint/2010/main" val="214149740"/>
      </p:ext>
    </p:extLst>
  </p:cSld>
  <p:clrMapOvr>
    <a:masterClrMapping/>
  </p:clrMapOvr>
</p:sld>
</file>

<file path=ppt/theme/theme1.xml><?xml version="1.0" encoding="utf-8"?>
<a:theme xmlns:a="http://schemas.openxmlformats.org/drawingml/2006/main" name="IGAD PPT Template">
  <a:themeElements>
    <a:clrScheme name="IGAD">
      <a:dk1>
        <a:sysClr val="windowText" lastClr="000000"/>
      </a:dk1>
      <a:lt1>
        <a:sysClr val="window" lastClr="FFFFFF"/>
      </a:lt1>
      <a:dk2>
        <a:srgbClr val="646463"/>
      </a:dk2>
      <a:lt2>
        <a:srgbClr val="D0D0D0"/>
      </a:lt2>
      <a:accent1>
        <a:srgbClr val="00833F"/>
      </a:accent1>
      <a:accent2>
        <a:srgbClr val="F4BE49"/>
      </a:accent2>
      <a:accent3>
        <a:srgbClr val="00408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IGAD PPT Template.thmx</Template>
  <TotalTime>864</TotalTime>
  <Words>203</Words>
  <Application>Microsoft Office PowerPoint</Application>
  <PresentationFormat>A4 Paper (210x297 mm)</PresentationFormat>
  <Paragraphs>29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IGAD PPT Template</vt:lpstr>
      <vt:lpstr>communication Practices </vt:lpstr>
      <vt:lpstr>PowerPoint Presentation</vt:lpstr>
      <vt:lpstr>PowerPoint Presentation</vt:lpstr>
      <vt:lpstr>PowerPoint Presentation</vt:lpstr>
      <vt:lpstr>PowerPoint Presentation</vt:lpstr>
      <vt:lpstr>#ghacof58 </vt:lpstr>
    </vt:vector>
  </TitlesOfParts>
  <Company>Black Africa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Apple Macintosh</dc:creator>
  <cp:lastModifiedBy>Unknown User</cp:lastModifiedBy>
  <cp:revision>57</cp:revision>
  <dcterms:created xsi:type="dcterms:W3CDTF">2014-11-18T09:33:09Z</dcterms:created>
  <dcterms:modified xsi:type="dcterms:W3CDTF">2021-05-24T14:42:15Z</dcterms:modified>
</cp:coreProperties>
</file>