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82" r:id="rId2"/>
    <p:sldId id="283" r:id="rId3"/>
    <p:sldId id="292" r:id="rId4"/>
    <p:sldId id="295" r:id="rId5"/>
    <p:sldId id="296" r:id="rId6"/>
    <p:sldId id="297" r:id="rId7"/>
    <p:sldId id="313" r:id="rId8"/>
    <p:sldId id="299" r:id="rId9"/>
    <p:sldId id="314" r:id="rId10"/>
    <p:sldId id="315" r:id="rId11"/>
    <p:sldId id="300" r:id="rId12"/>
    <p:sldId id="301" r:id="rId13"/>
    <p:sldId id="316" r:id="rId14"/>
    <p:sldId id="305" r:id="rId15"/>
    <p:sldId id="318" r:id="rId16"/>
    <p:sldId id="302" r:id="rId17"/>
    <p:sldId id="319" r:id="rId18"/>
    <p:sldId id="308" r:id="rId19"/>
    <p:sldId id="271"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9508" autoAdjust="0"/>
  </p:normalViewPr>
  <p:slideViewPr>
    <p:cSldViewPr snapToObjects="1">
      <p:cViewPr varScale="1">
        <p:scale>
          <a:sx n="61" d="100"/>
          <a:sy n="61" d="100"/>
        </p:scale>
        <p:origin x="-1272" y="-6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67" d="100"/>
          <a:sy n="167" d="100"/>
        </p:scale>
        <p:origin x="1520" y="14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son Lore" userId="147544d068e370df" providerId="LiveId" clId="{1F7ECEDF-554F-4FD4-B381-9311654EA7AB}"/>
    <pc:docChg chg="custSel modSld">
      <pc:chgData name="Collison Lore" userId="147544d068e370df" providerId="LiveId" clId="{1F7ECEDF-554F-4FD4-B381-9311654EA7AB}" dt="2021-10-25T11:52:31.612" v="62"/>
      <pc:docMkLst>
        <pc:docMk/>
      </pc:docMkLst>
      <pc:sldChg chg="modSp">
        <pc:chgData name="Collison Lore" userId="147544d068e370df" providerId="LiveId" clId="{1F7ECEDF-554F-4FD4-B381-9311654EA7AB}" dt="2021-10-25T11:33:18.958" v="36" actId="20577"/>
        <pc:sldMkLst>
          <pc:docMk/>
          <pc:sldMk cId="925746788" sldId="282"/>
        </pc:sldMkLst>
        <pc:spChg chg="mod">
          <ac:chgData name="Collison Lore" userId="147544d068e370df" providerId="LiveId" clId="{1F7ECEDF-554F-4FD4-B381-9311654EA7AB}" dt="2021-10-25T11:32:37.772" v="0"/>
          <ac:spMkLst>
            <pc:docMk/>
            <pc:sldMk cId="925746788" sldId="282"/>
            <ac:spMk id="2" creationId="{56EB9CCF-8920-FE41-92FE-31F0C3FAC91E}"/>
          </ac:spMkLst>
        </pc:spChg>
        <pc:spChg chg="mod">
          <ac:chgData name="Collison Lore" userId="147544d068e370df" providerId="LiveId" clId="{1F7ECEDF-554F-4FD4-B381-9311654EA7AB}" dt="2021-10-25T11:33:18.958" v="36" actId="20577"/>
          <ac:spMkLst>
            <pc:docMk/>
            <pc:sldMk cId="925746788" sldId="282"/>
            <ac:spMk id="3" creationId="{292A2A80-BEE1-C947-AB24-ABFACD886D0A}"/>
          </ac:spMkLst>
        </pc:spChg>
      </pc:sldChg>
      <pc:sldChg chg="modSp">
        <pc:chgData name="Collison Lore" userId="147544d068e370df" providerId="LiveId" clId="{1F7ECEDF-554F-4FD4-B381-9311654EA7AB}" dt="2021-10-25T11:37:25.258" v="41"/>
        <pc:sldMkLst>
          <pc:docMk/>
          <pc:sldMk cId="1767779336" sldId="283"/>
        </pc:sldMkLst>
        <pc:spChg chg="mod">
          <ac:chgData name="Collison Lore" userId="147544d068e370df" providerId="LiveId" clId="{1F7ECEDF-554F-4FD4-B381-9311654EA7AB}" dt="2021-10-25T11:37:25.258" v="41"/>
          <ac:spMkLst>
            <pc:docMk/>
            <pc:sldMk cId="1767779336" sldId="283"/>
            <ac:spMk id="2" creationId="{D0440BB4-14A0-B742-A9BB-C5CC30973F53}"/>
          </ac:spMkLst>
        </pc:spChg>
        <pc:spChg chg="mod">
          <ac:chgData name="Collison Lore" userId="147544d068e370df" providerId="LiveId" clId="{1F7ECEDF-554F-4FD4-B381-9311654EA7AB}" dt="2021-10-25T11:36:44.786" v="38" actId="20577"/>
          <ac:spMkLst>
            <pc:docMk/>
            <pc:sldMk cId="1767779336" sldId="283"/>
            <ac:spMk id="3" creationId="{BCE76345-1D43-114E-AC4E-8CD294C5BFAB}"/>
          </ac:spMkLst>
        </pc:spChg>
      </pc:sldChg>
      <pc:sldChg chg="addSp delSp modSp">
        <pc:chgData name="Collison Lore" userId="147544d068e370df" providerId="LiveId" clId="{1F7ECEDF-554F-4FD4-B381-9311654EA7AB}" dt="2021-10-25T11:39:25.460" v="48" actId="1076"/>
        <pc:sldMkLst>
          <pc:docMk/>
          <pc:sldMk cId="3194574206" sldId="292"/>
        </pc:sldMkLst>
        <pc:spChg chg="mod">
          <ac:chgData name="Collison Lore" userId="147544d068e370df" providerId="LiveId" clId="{1F7ECEDF-554F-4FD4-B381-9311654EA7AB}" dt="2021-10-25T11:37:32.939" v="42"/>
          <ac:spMkLst>
            <pc:docMk/>
            <pc:sldMk cId="3194574206" sldId="292"/>
            <ac:spMk id="2" creationId="{D0440BB4-14A0-B742-A9BB-C5CC30973F53}"/>
          </ac:spMkLst>
        </pc:spChg>
        <pc:picChg chg="add mod">
          <ac:chgData name="Collison Lore" userId="147544d068e370df" providerId="LiveId" clId="{1F7ECEDF-554F-4FD4-B381-9311654EA7AB}" dt="2021-10-25T11:39:25.460" v="48" actId="1076"/>
          <ac:picMkLst>
            <pc:docMk/>
            <pc:sldMk cId="3194574206" sldId="292"/>
            <ac:picMk id="7" creationId="{ECB0D4B5-BD85-4B74-BEC7-E3D5C42E3F43}"/>
          </ac:picMkLst>
        </pc:picChg>
        <pc:picChg chg="del">
          <ac:chgData name="Collison Lore" userId="147544d068e370df" providerId="LiveId" clId="{1F7ECEDF-554F-4FD4-B381-9311654EA7AB}" dt="2021-10-25T11:37:08.926" v="40" actId="478"/>
          <ac:picMkLst>
            <pc:docMk/>
            <pc:sldMk cId="3194574206" sldId="292"/>
            <ac:picMk id="9" creationId="{54428A80-9634-4D80-970F-C51CB8C72B8B}"/>
          </ac:picMkLst>
        </pc:picChg>
      </pc:sldChg>
      <pc:sldChg chg="modSp">
        <pc:chgData name="Collison Lore" userId="147544d068e370df" providerId="LiveId" clId="{1F7ECEDF-554F-4FD4-B381-9311654EA7AB}" dt="2021-10-25T11:50:41.882" v="52" actId="20577"/>
        <pc:sldMkLst>
          <pc:docMk/>
          <pc:sldMk cId="3810687334" sldId="295"/>
        </pc:sldMkLst>
        <pc:spChg chg="mod">
          <ac:chgData name="Collison Lore" userId="147544d068e370df" providerId="LiveId" clId="{1F7ECEDF-554F-4FD4-B381-9311654EA7AB}" dt="2021-10-25T11:48:46.222" v="49"/>
          <ac:spMkLst>
            <pc:docMk/>
            <pc:sldMk cId="3810687334" sldId="295"/>
            <ac:spMk id="2" creationId="{D0440BB4-14A0-B742-A9BB-C5CC30973F53}"/>
          </ac:spMkLst>
        </pc:spChg>
        <pc:spChg chg="mod">
          <ac:chgData name="Collison Lore" userId="147544d068e370df" providerId="LiveId" clId="{1F7ECEDF-554F-4FD4-B381-9311654EA7AB}" dt="2021-10-25T11:50:41.882" v="52" actId="20577"/>
          <ac:spMkLst>
            <pc:docMk/>
            <pc:sldMk cId="3810687334" sldId="295"/>
            <ac:spMk id="3" creationId="{BCE76345-1D43-114E-AC4E-8CD294C5BFAB}"/>
          </ac:spMkLst>
        </pc:spChg>
      </pc:sldChg>
      <pc:sldChg chg="modSp">
        <pc:chgData name="Collison Lore" userId="147544d068e370df" providerId="LiveId" clId="{1F7ECEDF-554F-4FD4-B381-9311654EA7AB}" dt="2021-10-25T11:52:00.872" v="58"/>
        <pc:sldMkLst>
          <pc:docMk/>
          <pc:sldMk cId="2138006851" sldId="296"/>
        </pc:sldMkLst>
        <pc:spChg chg="mod">
          <ac:chgData name="Collison Lore" userId="147544d068e370df" providerId="LiveId" clId="{1F7ECEDF-554F-4FD4-B381-9311654EA7AB}" dt="2021-10-25T11:52:00.872" v="58"/>
          <ac:spMkLst>
            <pc:docMk/>
            <pc:sldMk cId="2138006851" sldId="296"/>
            <ac:spMk id="2" creationId="{D0440BB4-14A0-B742-A9BB-C5CC30973F53}"/>
          </ac:spMkLst>
        </pc:spChg>
      </pc:sldChg>
      <pc:sldChg chg="modSp">
        <pc:chgData name="Collison Lore" userId="147544d068e370df" providerId="LiveId" clId="{1F7ECEDF-554F-4FD4-B381-9311654EA7AB}" dt="2021-10-25T11:52:07.802" v="59"/>
        <pc:sldMkLst>
          <pc:docMk/>
          <pc:sldMk cId="4070307342" sldId="297"/>
        </pc:sldMkLst>
        <pc:spChg chg="mod">
          <ac:chgData name="Collison Lore" userId="147544d068e370df" providerId="LiveId" clId="{1F7ECEDF-554F-4FD4-B381-9311654EA7AB}" dt="2021-10-25T11:52:07.802" v="59"/>
          <ac:spMkLst>
            <pc:docMk/>
            <pc:sldMk cId="4070307342" sldId="297"/>
            <ac:spMk id="2" creationId="{D0440BB4-14A0-B742-A9BB-C5CC30973F53}"/>
          </ac:spMkLst>
        </pc:spChg>
      </pc:sldChg>
      <pc:sldChg chg="addSp delSp modSp">
        <pc:chgData name="Collison Lore" userId="147544d068e370df" providerId="LiveId" clId="{1F7ECEDF-554F-4FD4-B381-9311654EA7AB}" dt="2021-10-25T11:51:34.111" v="57" actId="1076"/>
        <pc:sldMkLst>
          <pc:docMk/>
          <pc:sldMk cId="736478890" sldId="298"/>
        </pc:sldMkLst>
        <pc:picChg chg="add mod">
          <ac:chgData name="Collison Lore" userId="147544d068e370df" providerId="LiveId" clId="{1F7ECEDF-554F-4FD4-B381-9311654EA7AB}" dt="2021-10-25T11:51:34.111" v="57" actId="1076"/>
          <ac:picMkLst>
            <pc:docMk/>
            <pc:sldMk cId="736478890" sldId="298"/>
            <ac:picMk id="7" creationId="{B83FB7FE-C554-40F0-B1F7-591352D9FC39}"/>
          </ac:picMkLst>
        </pc:picChg>
        <pc:picChg chg="del">
          <ac:chgData name="Collison Lore" userId="147544d068e370df" providerId="LiveId" clId="{1F7ECEDF-554F-4FD4-B381-9311654EA7AB}" dt="2021-10-25T11:51:23.016" v="54" actId="478"/>
          <ac:picMkLst>
            <pc:docMk/>
            <pc:sldMk cId="736478890" sldId="298"/>
            <ac:picMk id="9" creationId="{54428A80-9634-4D80-970F-C51CB8C72B8B}"/>
          </ac:picMkLst>
        </pc:picChg>
      </pc:sldChg>
      <pc:sldChg chg="modSp">
        <pc:chgData name="Collison Lore" userId="147544d068e370df" providerId="LiveId" clId="{1F7ECEDF-554F-4FD4-B381-9311654EA7AB}" dt="2021-10-25T11:52:14.071" v="60"/>
        <pc:sldMkLst>
          <pc:docMk/>
          <pc:sldMk cId="344822457" sldId="299"/>
        </pc:sldMkLst>
        <pc:spChg chg="mod">
          <ac:chgData name="Collison Lore" userId="147544d068e370df" providerId="LiveId" clId="{1F7ECEDF-554F-4FD4-B381-9311654EA7AB}" dt="2021-10-25T11:52:14.071" v="60"/>
          <ac:spMkLst>
            <pc:docMk/>
            <pc:sldMk cId="344822457" sldId="299"/>
            <ac:spMk id="2" creationId="{D0440BB4-14A0-B742-A9BB-C5CC30973F53}"/>
          </ac:spMkLst>
        </pc:spChg>
      </pc:sldChg>
      <pc:sldChg chg="modSp">
        <pc:chgData name="Collison Lore" userId="147544d068e370df" providerId="LiveId" clId="{1F7ECEDF-554F-4FD4-B381-9311654EA7AB}" dt="2021-10-25T11:52:22.411" v="61"/>
        <pc:sldMkLst>
          <pc:docMk/>
          <pc:sldMk cId="3712686041" sldId="300"/>
        </pc:sldMkLst>
        <pc:spChg chg="mod">
          <ac:chgData name="Collison Lore" userId="147544d068e370df" providerId="LiveId" clId="{1F7ECEDF-554F-4FD4-B381-9311654EA7AB}" dt="2021-10-25T11:52:22.411" v="61"/>
          <ac:spMkLst>
            <pc:docMk/>
            <pc:sldMk cId="3712686041" sldId="300"/>
            <ac:spMk id="2" creationId="{D0440BB4-14A0-B742-A9BB-C5CC30973F53}"/>
          </ac:spMkLst>
        </pc:spChg>
      </pc:sldChg>
      <pc:sldChg chg="modSp">
        <pc:chgData name="Collison Lore" userId="147544d068e370df" providerId="LiveId" clId="{1F7ECEDF-554F-4FD4-B381-9311654EA7AB}" dt="2021-10-25T11:52:31.612" v="62"/>
        <pc:sldMkLst>
          <pc:docMk/>
          <pc:sldMk cId="1782038834" sldId="304"/>
        </pc:sldMkLst>
        <pc:spChg chg="mod">
          <ac:chgData name="Collison Lore" userId="147544d068e370df" providerId="LiveId" clId="{1F7ECEDF-554F-4FD4-B381-9311654EA7AB}" dt="2021-10-25T11:52:31.612" v="62"/>
          <ac:spMkLst>
            <pc:docMk/>
            <pc:sldMk cId="1782038834" sldId="304"/>
            <ac:spMk id="2" creationId="{D0440BB4-14A0-B742-A9BB-C5CC30973F53}"/>
          </ac:spMkLst>
        </pc:spChg>
      </pc:sldChg>
    </pc:docChg>
  </pc:docChgLst>
  <pc:docChgLst>
    <pc:chgData name="Collison Lore" userId="147544d068e370df" providerId="LiveId" clId="{0C3B24CA-14C3-4FAC-A5F2-701C74C3458E}"/>
    <pc:docChg chg="undo custSel addSld delSld modSld sldOrd">
      <pc:chgData name="Collison Lore" userId="147544d068e370df" providerId="LiveId" clId="{0C3B24CA-14C3-4FAC-A5F2-701C74C3458E}" dt="2021-10-25T17:54:37.995" v="517" actId="2696"/>
      <pc:docMkLst>
        <pc:docMk/>
      </pc:docMkLst>
      <pc:sldChg chg="addSp delSp modSp">
        <pc:chgData name="Collison Lore" userId="147544d068e370df" providerId="LiveId" clId="{0C3B24CA-14C3-4FAC-A5F2-701C74C3458E}" dt="2021-10-25T16:09:04.042" v="57" actId="14826"/>
        <pc:sldMkLst>
          <pc:docMk/>
          <pc:sldMk cId="2138006851" sldId="296"/>
        </pc:sldMkLst>
        <pc:spChg chg="mod">
          <ac:chgData name="Collison Lore" userId="147544d068e370df" providerId="LiveId" clId="{0C3B24CA-14C3-4FAC-A5F2-701C74C3458E}" dt="2021-10-25T16:06:33.593" v="50" actId="20577"/>
          <ac:spMkLst>
            <pc:docMk/>
            <pc:sldMk cId="2138006851" sldId="296"/>
            <ac:spMk id="9" creationId="{32CFFD56-5552-4A1C-826C-7C8A63D7BA0B}"/>
          </ac:spMkLst>
        </pc:spChg>
        <pc:picChg chg="mod">
          <ac:chgData name="Collison Lore" userId="147544d068e370df" providerId="LiveId" clId="{0C3B24CA-14C3-4FAC-A5F2-701C74C3458E}" dt="2021-10-25T16:09:04.042" v="57" actId="14826"/>
          <ac:picMkLst>
            <pc:docMk/>
            <pc:sldMk cId="2138006851" sldId="296"/>
            <ac:picMk id="8" creationId="{244BB37A-57D6-4C96-84F2-166316D4CA6A}"/>
          </ac:picMkLst>
        </pc:picChg>
        <pc:picChg chg="add del mod">
          <ac:chgData name="Collison Lore" userId="147544d068e370df" providerId="LiveId" clId="{0C3B24CA-14C3-4FAC-A5F2-701C74C3458E}" dt="2021-10-25T16:06:59.022" v="54" actId="478"/>
          <ac:picMkLst>
            <pc:docMk/>
            <pc:sldMk cId="2138006851" sldId="296"/>
            <ac:picMk id="10" creationId="{05B96B94-FE70-4CC3-AD38-B2869736BBDB}"/>
          </ac:picMkLst>
        </pc:picChg>
      </pc:sldChg>
      <pc:sldChg chg="modSp">
        <pc:chgData name="Collison Lore" userId="147544d068e370df" providerId="LiveId" clId="{0C3B24CA-14C3-4FAC-A5F2-701C74C3458E}" dt="2021-10-25T16:14:30.626" v="82" actId="27636"/>
        <pc:sldMkLst>
          <pc:docMk/>
          <pc:sldMk cId="4070307342" sldId="297"/>
        </pc:sldMkLst>
        <pc:spChg chg="mod">
          <ac:chgData name="Collison Lore" userId="147544d068e370df" providerId="LiveId" clId="{0C3B24CA-14C3-4FAC-A5F2-701C74C3458E}" dt="2021-10-25T16:01:02.620" v="15"/>
          <ac:spMkLst>
            <pc:docMk/>
            <pc:sldMk cId="4070307342" sldId="297"/>
            <ac:spMk id="2" creationId="{D0440BB4-14A0-B742-A9BB-C5CC30973F53}"/>
          </ac:spMkLst>
        </pc:spChg>
        <pc:spChg chg="mod">
          <ac:chgData name="Collison Lore" userId="147544d068e370df" providerId="LiveId" clId="{0C3B24CA-14C3-4FAC-A5F2-701C74C3458E}" dt="2021-10-25T16:14:30.626" v="82" actId="27636"/>
          <ac:spMkLst>
            <pc:docMk/>
            <pc:sldMk cId="4070307342" sldId="297"/>
            <ac:spMk id="3" creationId="{BCE76345-1D43-114E-AC4E-8CD294C5BFAB}"/>
          </ac:spMkLst>
        </pc:spChg>
      </pc:sldChg>
      <pc:sldChg chg="delSp modSp del">
        <pc:chgData name="Collison Lore" userId="147544d068e370df" providerId="LiveId" clId="{0C3B24CA-14C3-4FAC-A5F2-701C74C3458E}" dt="2021-10-25T16:12:03.443" v="69" actId="2696"/>
        <pc:sldMkLst>
          <pc:docMk/>
          <pc:sldMk cId="736478890" sldId="298"/>
        </pc:sldMkLst>
        <pc:spChg chg="mod">
          <ac:chgData name="Collison Lore" userId="147544d068e370df" providerId="LiveId" clId="{0C3B24CA-14C3-4FAC-A5F2-701C74C3458E}" dt="2021-10-25T15:55:06.497" v="0"/>
          <ac:spMkLst>
            <pc:docMk/>
            <pc:sldMk cId="736478890" sldId="298"/>
            <ac:spMk id="2" creationId="{D0440BB4-14A0-B742-A9BB-C5CC30973F53}"/>
          </ac:spMkLst>
        </pc:spChg>
        <pc:picChg chg="del">
          <ac:chgData name="Collison Lore" userId="147544d068e370df" providerId="LiveId" clId="{0C3B24CA-14C3-4FAC-A5F2-701C74C3458E}" dt="2021-10-25T16:06:46.157" v="51" actId="21"/>
          <ac:picMkLst>
            <pc:docMk/>
            <pc:sldMk cId="736478890" sldId="298"/>
            <ac:picMk id="7" creationId="{B83FB7FE-C554-40F0-B1F7-591352D9FC39}"/>
          </ac:picMkLst>
        </pc:picChg>
      </pc:sldChg>
      <pc:sldChg chg="addSp delSp modSp">
        <pc:chgData name="Collison Lore" userId="147544d068e370df" providerId="LiveId" clId="{0C3B24CA-14C3-4FAC-A5F2-701C74C3458E}" dt="2021-10-25T16:16:27.281" v="89" actId="14100"/>
        <pc:sldMkLst>
          <pc:docMk/>
          <pc:sldMk cId="344822457" sldId="299"/>
        </pc:sldMkLst>
        <pc:picChg chg="add mod">
          <ac:chgData name="Collison Lore" userId="147544d068e370df" providerId="LiveId" clId="{0C3B24CA-14C3-4FAC-A5F2-701C74C3458E}" dt="2021-10-25T16:16:27.281" v="89" actId="14100"/>
          <ac:picMkLst>
            <pc:docMk/>
            <pc:sldMk cId="344822457" sldId="299"/>
            <ac:picMk id="7" creationId="{8BE62F79-9B7B-4331-A51D-EAF588FD2135}"/>
          </ac:picMkLst>
        </pc:picChg>
        <pc:picChg chg="del">
          <ac:chgData name="Collison Lore" userId="147544d068e370df" providerId="LiveId" clId="{0C3B24CA-14C3-4FAC-A5F2-701C74C3458E}" dt="2021-10-25T16:16:17.315" v="87" actId="478"/>
          <ac:picMkLst>
            <pc:docMk/>
            <pc:sldMk cId="344822457" sldId="299"/>
            <ac:picMk id="9" creationId="{54428A80-9634-4D80-970F-C51CB8C72B8B}"/>
          </ac:picMkLst>
        </pc:picChg>
      </pc:sldChg>
      <pc:sldChg chg="addSp modSp">
        <pc:chgData name="Collison Lore" userId="147544d068e370df" providerId="LiveId" clId="{0C3B24CA-14C3-4FAC-A5F2-701C74C3458E}" dt="2021-10-25T17:08:59.012" v="191" actId="14100"/>
        <pc:sldMkLst>
          <pc:docMk/>
          <pc:sldMk cId="3712686041" sldId="300"/>
        </pc:sldMkLst>
        <pc:spChg chg="mod">
          <ac:chgData name="Collison Lore" userId="147544d068e370df" providerId="LiveId" clId="{0C3B24CA-14C3-4FAC-A5F2-701C74C3458E}" dt="2021-10-25T17:06:29.401" v="185" actId="27636"/>
          <ac:spMkLst>
            <pc:docMk/>
            <pc:sldMk cId="3712686041" sldId="300"/>
            <ac:spMk id="3" creationId="{BCE76345-1D43-114E-AC4E-8CD294C5BFAB}"/>
          </ac:spMkLst>
        </pc:spChg>
        <pc:picChg chg="add mod modCrop">
          <ac:chgData name="Collison Lore" userId="147544d068e370df" providerId="LiveId" clId="{0C3B24CA-14C3-4FAC-A5F2-701C74C3458E}" dt="2021-10-25T17:08:59.012" v="191" actId="14100"/>
          <ac:picMkLst>
            <pc:docMk/>
            <pc:sldMk cId="3712686041" sldId="300"/>
            <ac:picMk id="7" creationId="{7D0D1A2E-555F-44A3-AA2E-038E3E814A39}"/>
          </ac:picMkLst>
        </pc:picChg>
      </pc:sldChg>
      <pc:sldChg chg="modSp">
        <pc:chgData name="Collison Lore" userId="147544d068e370df" providerId="LiveId" clId="{0C3B24CA-14C3-4FAC-A5F2-701C74C3458E}" dt="2021-10-25T17:15:21.947" v="240" actId="255"/>
        <pc:sldMkLst>
          <pc:docMk/>
          <pc:sldMk cId="1390561812" sldId="301"/>
        </pc:sldMkLst>
        <pc:spChg chg="mod">
          <ac:chgData name="Collison Lore" userId="147544d068e370df" providerId="LiveId" clId="{0C3B24CA-14C3-4FAC-A5F2-701C74C3458E}" dt="2021-10-25T16:09:34.841" v="58"/>
          <ac:spMkLst>
            <pc:docMk/>
            <pc:sldMk cId="1390561812" sldId="301"/>
            <ac:spMk id="2" creationId="{D0440BB4-14A0-B742-A9BB-C5CC30973F53}"/>
          </ac:spMkLst>
        </pc:spChg>
        <pc:spChg chg="mod">
          <ac:chgData name="Collison Lore" userId="147544d068e370df" providerId="LiveId" clId="{0C3B24CA-14C3-4FAC-A5F2-701C74C3458E}" dt="2021-10-25T17:15:21.947" v="240" actId="255"/>
          <ac:spMkLst>
            <pc:docMk/>
            <pc:sldMk cId="1390561812" sldId="301"/>
            <ac:spMk id="3" creationId="{BCE76345-1D43-114E-AC4E-8CD294C5BFAB}"/>
          </ac:spMkLst>
        </pc:spChg>
      </pc:sldChg>
      <pc:sldChg chg="modSp">
        <pc:chgData name="Collison Lore" userId="147544d068e370df" providerId="LiveId" clId="{0C3B24CA-14C3-4FAC-A5F2-701C74C3458E}" dt="2021-10-25T17:34:19.937" v="333" actId="20577"/>
        <pc:sldMkLst>
          <pc:docMk/>
          <pc:sldMk cId="1844404936" sldId="302"/>
        </pc:sldMkLst>
        <pc:spChg chg="mod">
          <ac:chgData name="Collison Lore" userId="147544d068e370df" providerId="LiveId" clId="{0C3B24CA-14C3-4FAC-A5F2-701C74C3458E}" dt="2021-10-25T16:10:11.569" v="59"/>
          <ac:spMkLst>
            <pc:docMk/>
            <pc:sldMk cId="1844404936" sldId="302"/>
            <ac:spMk id="2" creationId="{D0440BB4-14A0-B742-A9BB-C5CC30973F53}"/>
          </ac:spMkLst>
        </pc:spChg>
        <pc:spChg chg="mod">
          <ac:chgData name="Collison Lore" userId="147544d068e370df" providerId="LiveId" clId="{0C3B24CA-14C3-4FAC-A5F2-701C74C3458E}" dt="2021-10-25T17:34:19.937" v="333" actId="20577"/>
          <ac:spMkLst>
            <pc:docMk/>
            <pc:sldMk cId="1844404936" sldId="302"/>
            <ac:spMk id="3" creationId="{BCE76345-1D43-114E-AC4E-8CD294C5BFAB}"/>
          </ac:spMkLst>
        </pc:spChg>
      </pc:sldChg>
      <pc:sldChg chg="modSp del">
        <pc:chgData name="Collison Lore" userId="147544d068e370df" providerId="LiveId" clId="{0C3B24CA-14C3-4FAC-A5F2-701C74C3458E}" dt="2021-10-25T17:43:27.902" v="432" actId="2696"/>
        <pc:sldMkLst>
          <pc:docMk/>
          <pc:sldMk cId="2970723676" sldId="303"/>
        </pc:sldMkLst>
        <pc:spChg chg="mod">
          <ac:chgData name="Collison Lore" userId="147544d068e370df" providerId="LiveId" clId="{0C3B24CA-14C3-4FAC-A5F2-701C74C3458E}" dt="2021-10-25T16:10:18.176" v="60"/>
          <ac:spMkLst>
            <pc:docMk/>
            <pc:sldMk cId="2970723676" sldId="303"/>
            <ac:spMk id="2" creationId="{D0440BB4-14A0-B742-A9BB-C5CC30973F53}"/>
          </ac:spMkLst>
        </pc:spChg>
      </pc:sldChg>
      <pc:sldChg chg="del">
        <pc:chgData name="Collison Lore" userId="147544d068e370df" providerId="LiveId" clId="{0C3B24CA-14C3-4FAC-A5F2-701C74C3458E}" dt="2021-10-25T17:05:08.633" v="173" actId="47"/>
        <pc:sldMkLst>
          <pc:docMk/>
          <pc:sldMk cId="1782038834" sldId="304"/>
        </pc:sldMkLst>
      </pc:sldChg>
      <pc:sldChg chg="addSp modSp ord">
        <pc:chgData name="Collison Lore" userId="147544d068e370df" providerId="LiveId" clId="{0C3B24CA-14C3-4FAC-A5F2-701C74C3458E}" dt="2021-10-25T17:27:59.321" v="287" actId="14826"/>
        <pc:sldMkLst>
          <pc:docMk/>
          <pc:sldMk cId="2051604739" sldId="305"/>
        </pc:sldMkLst>
        <pc:spChg chg="mod">
          <ac:chgData name="Collison Lore" userId="147544d068e370df" providerId="LiveId" clId="{0C3B24CA-14C3-4FAC-A5F2-701C74C3458E}" dt="2021-10-25T16:10:24.297" v="61"/>
          <ac:spMkLst>
            <pc:docMk/>
            <pc:sldMk cId="2051604739" sldId="305"/>
            <ac:spMk id="2" creationId="{D0440BB4-14A0-B742-A9BB-C5CC30973F53}"/>
          </ac:spMkLst>
        </pc:spChg>
        <pc:spChg chg="mod">
          <ac:chgData name="Collison Lore" userId="147544d068e370df" providerId="LiveId" clId="{0C3B24CA-14C3-4FAC-A5F2-701C74C3458E}" dt="2021-10-25T17:26:02.880" v="281" actId="20577"/>
          <ac:spMkLst>
            <pc:docMk/>
            <pc:sldMk cId="2051604739" sldId="305"/>
            <ac:spMk id="3" creationId="{BCE76345-1D43-114E-AC4E-8CD294C5BFAB}"/>
          </ac:spMkLst>
        </pc:spChg>
        <pc:picChg chg="add mod">
          <ac:chgData name="Collison Lore" userId="147544d068e370df" providerId="LiveId" clId="{0C3B24CA-14C3-4FAC-A5F2-701C74C3458E}" dt="2021-10-25T17:27:59.321" v="287" actId="14826"/>
          <ac:picMkLst>
            <pc:docMk/>
            <pc:sldMk cId="2051604739" sldId="305"/>
            <ac:picMk id="7" creationId="{D65D5D24-F6FB-4297-9338-031ECB41E91E}"/>
          </ac:picMkLst>
        </pc:picChg>
      </pc:sldChg>
      <pc:sldChg chg="modSp del">
        <pc:chgData name="Collison Lore" userId="147544d068e370df" providerId="LiveId" clId="{0C3B24CA-14C3-4FAC-A5F2-701C74C3458E}" dt="2021-10-25T17:43:32.149" v="433" actId="2696"/>
        <pc:sldMkLst>
          <pc:docMk/>
          <pc:sldMk cId="1921413358" sldId="306"/>
        </pc:sldMkLst>
        <pc:spChg chg="mod">
          <ac:chgData name="Collison Lore" userId="147544d068e370df" providerId="LiveId" clId="{0C3B24CA-14C3-4FAC-A5F2-701C74C3458E}" dt="2021-10-25T16:10:30.787" v="62"/>
          <ac:spMkLst>
            <pc:docMk/>
            <pc:sldMk cId="1921413358" sldId="306"/>
            <ac:spMk id="2" creationId="{D0440BB4-14A0-B742-A9BB-C5CC30973F53}"/>
          </ac:spMkLst>
        </pc:spChg>
      </pc:sldChg>
      <pc:sldChg chg="modSp del">
        <pc:chgData name="Collison Lore" userId="147544d068e370df" providerId="LiveId" clId="{0C3B24CA-14C3-4FAC-A5F2-701C74C3458E}" dt="2021-10-25T17:43:37.732" v="434" actId="2696"/>
        <pc:sldMkLst>
          <pc:docMk/>
          <pc:sldMk cId="1880549963" sldId="307"/>
        </pc:sldMkLst>
        <pc:spChg chg="mod">
          <ac:chgData name="Collison Lore" userId="147544d068e370df" providerId="LiveId" clId="{0C3B24CA-14C3-4FAC-A5F2-701C74C3458E}" dt="2021-10-25T16:11:07.082" v="63"/>
          <ac:spMkLst>
            <pc:docMk/>
            <pc:sldMk cId="1880549963" sldId="307"/>
            <ac:spMk id="2" creationId="{D0440BB4-14A0-B742-A9BB-C5CC30973F53}"/>
          </ac:spMkLst>
        </pc:spChg>
      </pc:sldChg>
      <pc:sldChg chg="modSp">
        <pc:chgData name="Collison Lore" userId="147544d068e370df" providerId="LiveId" clId="{0C3B24CA-14C3-4FAC-A5F2-701C74C3458E}" dt="2021-10-25T17:53:42.808" v="514" actId="123"/>
        <pc:sldMkLst>
          <pc:docMk/>
          <pc:sldMk cId="3054237830" sldId="308"/>
        </pc:sldMkLst>
        <pc:spChg chg="mod">
          <ac:chgData name="Collison Lore" userId="147544d068e370df" providerId="LiveId" clId="{0C3B24CA-14C3-4FAC-A5F2-701C74C3458E}" dt="2021-10-25T16:11:18.456" v="64"/>
          <ac:spMkLst>
            <pc:docMk/>
            <pc:sldMk cId="3054237830" sldId="308"/>
            <ac:spMk id="2" creationId="{D0440BB4-14A0-B742-A9BB-C5CC30973F53}"/>
          </ac:spMkLst>
        </pc:spChg>
        <pc:spChg chg="mod">
          <ac:chgData name="Collison Lore" userId="147544d068e370df" providerId="LiveId" clId="{0C3B24CA-14C3-4FAC-A5F2-701C74C3458E}" dt="2021-10-25T17:53:42.808" v="514" actId="123"/>
          <ac:spMkLst>
            <pc:docMk/>
            <pc:sldMk cId="3054237830" sldId="308"/>
            <ac:spMk id="3" creationId="{BCE76345-1D43-114E-AC4E-8CD294C5BFAB}"/>
          </ac:spMkLst>
        </pc:spChg>
      </pc:sldChg>
      <pc:sldChg chg="modSp del">
        <pc:chgData name="Collison Lore" userId="147544d068e370df" providerId="LiveId" clId="{0C3B24CA-14C3-4FAC-A5F2-701C74C3458E}" dt="2021-10-25T17:54:08.730" v="515" actId="2696"/>
        <pc:sldMkLst>
          <pc:docMk/>
          <pc:sldMk cId="1778039976" sldId="309"/>
        </pc:sldMkLst>
        <pc:spChg chg="mod">
          <ac:chgData name="Collison Lore" userId="147544d068e370df" providerId="LiveId" clId="{0C3B24CA-14C3-4FAC-A5F2-701C74C3458E}" dt="2021-10-25T16:11:25.994" v="65"/>
          <ac:spMkLst>
            <pc:docMk/>
            <pc:sldMk cId="1778039976" sldId="309"/>
            <ac:spMk id="2" creationId="{D0440BB4-14A0-B742-A9BB-C5CC30973F53}"/>
          </ac:spMkLst>
        </pc:spChg>
      </pc:sldChg>
      <pc:sldChg chg="modSp del">
        <pc:chgData name="Collison Lore" userId="147544d068e370df" providerId="LiveId" clId="{0C3B24CA-14C3-4FAC-A5F2-701C74C3458E}" dt="2021-10-25T17:54:08.730" v="515" actId="2696"/>
        <pc:sldMkLst>
          <pc:docMk/>
          <pc:sldMk cId="3949451965" sldId="310"/>
        </pc:sldMkLst>
        <pc:spChg chg="mod">
          <ac:chgData name="Collison Lore" userId="147544d068e370df" providerId="LiveId" clId="{0C3B24CA-14C3-4FAC-A5F2-701C74C3458E}" dt="2021-10-25T16:11:33.595" v="66"/>
          <ac:spMkLst>
            <pc:docMk/>
            <pc:sldMk cId="3949451965" sldId="310"/>
            <ac:spMk id="2" creationId="{D0440BB4-14A0-B742-A9BB-C5CC30973F53}"/>
          </ac:spMkLst>
        </pc:spChg>
      </pc:sldChg>
      <pc:sldChg chg="modSp del">
        <pc:chgData name="Collison Lore" userId="147544d068e370df" providerId="LiveId" clId="{0C3B24CA-14C3-4FAC-A5F2-701C74C3458E}" dt="2021-10-25T17:54:08.730" v="515" actId="2696"/>
        <pc:sldMkLst>
          <pc:docMk/>
          <pc:sldMk cId="910558446" sldId="311"/>
        </pc:sldMkLst>
        <pc:spChg chg="mod">
          <ac:chgData name="Collison Lore" userId="147544d068e370df" providerId="LiveId" clId="{0C3B24CA-14C3-4FAC-A5F2-701C74C3458E}" dt="2021-10-25T16:11:40.320" v="67"/>
          <ac:spMkLst>
            <pc:docMk/>
            <pc:sldMk cId="910558446" sldId="311"/>
            <ac:spMk id="2" creationId="{D0440BB4-14A0-B742-A9BB-C5CC30973F53}"/>
          </ac:spMkLst>
        </pc:spChg>
      </pc:sldChg>
      <pc:sldChg chg="modSp del">
        <pc:chgData name="Collison Lore" userId="147544d068e370df" providerId="LiveId" clId="{0C3B24CA-14C3-4FAC-A5F2-701C74C3458E}" dt="2021-10-25T17:54:08.730" v="515" actId="2696"/>
        <pc:sldMkLst>
          <pc:docMk/>
          <pc:sldMk cId="3709493144" sldId="312"/>
        </pc:sldMkLst>
        <pc:spChg chg="mod">
          <ac:chgData name="Collison Lore" userId="147544d068e370df" providerId="LiveId" clId="{0C3B24CA-14C3-4FAC-A5F2-701C74C3458E}" dt="2021-10-25T16:11:47.234" v="68"/>
          <ac:spMkLst>
            <pc:docMk/>
            <pc:sldMk cId="3709493144" sldId="312"/>
            <ac:spMk id="2" creationId="{D0440BB4-14A0-B742-A9BB-C5CC30973F53}"/>
          </ac:spMkLst>
        </pc:spChg>
      </pc:sldChg>
      <pc:sldChg chg="modSp add">
        <pc:chgData name="Collison Lore" userId="147544d068e370df" providerId="LiveId" clId="{0C3B24CA-14C3-4FAC-A5F2-701C74C3458E}" dt="2021-10-25T16:14:41.483" v="85" actId="27636"/>
        <pc:sldMkLst>
          <pc:docMk/>
          <pc:sldMk cId="3433804145" sldId="313"/>
        </pc:sldMkLst>
        <pc:spChg chg="mod">
          <ac:chgData name="Collison Lore" userId="147544d068e370df" providerId="LiveId" clId="{0C3B24CA-14C3-4FAC-A5F2-701C74C3458E}" dt="2021-10-25T16:14:41.483" v="85" actId="27636"/>
          <ac:spMkLst>
            <pc:docMk/>
            <pc:sldMk cId="3433804145" sldId="313"/>
            <ac:spMk id="3" creationId="{BCE76345-1D43-114E-AC4E-8CD294C5BFAB}"/>
          </ac:spMkLst>
        </pc:spChg>
      </pc:sldChg>
      <pc:sldChg chg="addSp delSp modSp add ord">
        <pc:chgData name="Collison Lore" userId="147544d068e370df" providerId="LiveId" clId="{0C3B24CA-14C3-4FAC-A5F2-701C74C3458E}" dt="2021-10-25T16:20:49.916" v="114" actId="14100"/>
        <pc:sldMkLst>
          <pc:docMk/>
          <pc:sldMk cId="1481947510" sldId="314"/>
        </pc:sldMkLst>
        <pc:spChg chg="add del mod">
          <ac:chgData name="Collison Lore" userId="147544d068e370df" providerId="LiveId" clId="{0C3B24CA-14C3-4FAC-A5F2-701C74C3458E}" dt="2021-10-25T16:18:22.810" v="98" actId="478"/>
          <ac:spMkLst>
            <pc:docMk/>
            <pc:sldMk cId="1481947510" sldId="314"/>
            <ac:spMk id="7" creationId="{9EDFA9FB-BB74-4FA1-BAEF-3B6AEFA4C729}"/>
          </ac:spMkLst>
        </pc:spChg>
        <pc:spChg chg="mod">
          <ac:chgData name="Collison Lore" userId="147544d068e370df" providerId="LiveId" clId="{0C3B24CA-14C3-4FAC-A5F2-701C74C3458E}" dt="2021-10-25T16:17:55.004" v="95" actId="20577"/>
          <ac:spMkLst>
            <pc:docMk/>
            <pc:sldMk cId="1481947510" sldId="314"/>
            <ac:spMk id="9" creationId="{32CFFD56-5552-4A1C-826C-7C8A63D7BA0B}"/>
          </ac:spMkLst>
        </pc:spChg>
        <pc:spChg chg="add del mod">
          <ac:chgData name="Collison Lore" userId="147544d068e370df" providerId="LiveId" clId="{0C3B24CA-14C3-4FAC-A5F2-701C74C3458E}" dt="2021-10-25T16:20:40.815" v="113" actId="478"/>
          <ac:spMkLst>
            <pc:docMk/>
            <pc:sldMk cId="1481947510" sldId="314"/>
            <ac:spMk id="12" creationId="{F7F3D19F-D06D-45EC-9CC6-6268CAE9E02D}"/>
          </ac:spMkLst>
        </pc:spChg>
        <pc:picChg chg="add del mod">
          <ac:chgData name="Collison Lore" userId="147544d068e370df" providerId="LiveId" clId="{0C3B24CA-14C3-4FAC-A5F2-701C74C3458E}" dt="2021-10-25T16:19:02.925" v="106" actId="478"/>
          <ac:picMkLst>
            <pc:docMk/>
            <pc:sldMk cId="1481947510" sldId="314"/>
            <ac:picMk id="8" creationId="{244BB37A-57D6-4C96-84F2-166316D4CA6A}"/>
          </ac:picMkLst>
        </pc:picChg>
        <pc:picChg chg="add mod">
          <ac:chgData name="Collison Lore" userId="147544d068e370df" providerId="LiveId" clId="{0C3B24CA-14C3-4FAC-A5F2-701C74C3458E}" dt="2021-10-25T16:20:49.916" v="114" actId="14100"/>
          <ac:picMkLst>
            <pc:docMk/>
            <pc:sldMk cId="1481947510" sldId="314"/>
            <ac:picMk id="10" creationId="{FD07A1A3-990F-484E-B604-6110B97BB1D0}"/>
          </ac:picMkLst>
        </pc:picChg>
      </pc:sldChg>
      <pc:sldChg chg="modSp add">
        <pc:chgData name="Collison Lore" userId="147544d068e370df" providerId="LiveId" clId="{0C3B24CA-14C3-4FAC-A5F2-701C74C3458E}" dt="2021-10-25T16:31:54.737" v="169" actId="14826"/>
        <pc:sldMkLst>
          <pc:docMk/>
          <pc:sldMk cId="2331970446" sldId="315"/>
        </pc:sldMkLst>
        <pc:spChg chg="mod">
          <ac:chgData name="Collison Lore" userId="147544d068e370df" providerId="LiveId" clId="{0C3B24CA-14C3-4FAC-A5F2-701C74C3458E}" dt="2021-10-25T16:23:55.702" v="168" actId="2711"/>
          <ac:spMkLst>
            <pc:docMk/>
            <pc:sldMk cId="2331970446" sldId="315"/>
            <ac:spMk id="9" creationId="{32CFFD56-5552-4A1C-826C-7C8A63D7BA0B}"/>
          </ac:spMkLst>
        </pc:spChg>
        <pc:picChg chg="mod">
          <ac:chgData name="Collison Lore" userId="147544d068e370df" providerId="LiveId" clId="{0C3B24CA-14C3-4FAC-A5F2-701C74C3458E}" dt="2021-10-25T16:31:54.737" v="169" actId="14826"/>
          <ac:picMkLst>
            <pc:docMk/>
            <pc:sldMk cId="2331970446" sldId="315"/>
            <ac:picMk id="10" creationId="{FD07A1A3-990F-484E-B604-6110B97BB1D0}"/>
          </ac:picMkLst>
        </pc:picChg>
      </pc:sldChg>
      <pc:sldChg chg="addSp modSp add">
        <pc:chgData name="Collison Lore" userId="147544d068e370df" providerId="LiveId" clId="{0C3B24CA-14C3-4FAC-A5F2-701C74C3458E}" dt="2021-10-25T17:17:52.426" v="257" actId="14100"/>
        <pc:sldMkLst>
          <pc:docMk/>
          <pc:sldMk cId="2284544337" sldId="316"/>
        </pc:sldMkLst>
        <pc:spChg chg="mod">
          <ac:chgData name="Collison Lore" userId="147544d068e370df" providerId="LiveId" clId="{0C3B24CA-14C3-4FAC-A5F2-701C74C3458E}" dt="2021-10-25T17:17:20.333" v="251" actId="1076"/>
          <ac:spMkLst>
            <pc:docMk/>
            <pc:sldMk cId="2284544337" sldId="316"/>
            <ac:spMk id="2" creationId="{D0440BB4-14A0-B742-A9BB-C5CC30973F53}"/>
          </ac:spMkLst>
        </pc:spChg>
        <pc:spChg chg="mod">
          <ac:chgData name="Collison Lore" userId="147544d068e370df" providerId="LiveId" clId="{0C3B24CA-14C3-4FAC-A5F2-701C74C3458E}" dt="2021-10-25T17:17:33.660" v="254" actId="14100"/>
          <ac:spMkLst>
            <pc:docMk/>
            <pc:sldMk cId="2284544337" sldId="316"/>
            <ac:spMk id="3" creationId="{BCE76345-1D43-114E-AC4E-8CD294C5BFAB}"/>
          </ac:spMkLst>
        </pc:spChg>
        <pc:picChg chg="add mod">
          <ac:chgData name="Collison Lore" userId="147544d068e370df" providerId="LiveId" clId="{0C3B24CA-14C3-4FAC-A5F2-701C74C3458E}" dt="2021-10-25T17:17:52.426" v="257" actId="14100"/>
          <ac:picMkLst>
            <pc:docMk/>
            <pc:sldMk cId="2284544337" sldId="316"/>
            <ac:picMk id="7" creationId="{22714704-6667-44D1-A254-26EFAC42A6E3}"/>
          </ac:picMkLst>
        </pc:picChg>
      </pc:sldChg>
      <pc:sldChg chg="modSp add del">
        <pc:chgData name="Collison Lore" userId="147544d068e370df" providerId="LiveId" clId="{0C3B24CA-14C3-4FAC-A5F2-701C74C3458E}" dt="2021-10-25T17:42:39.940" v="431" actId="2696"/>
        <pc:sldMkLst>
          <pc:docMk/>
          <pc:sldMk cId="1795728633" sldId="317"/>
        </pc:sldMkLst>
        <pc:spChg chg="mod">
          <ac:chgData name="Collison Lore" userId="147544d068e370df" providerId="LiveId" clId="{0C3B24CA-14C3-4FAC-A5F2-701C74C3458E}" dt="2021-10-25T17:20:12.995" v="269" actId="27636"/>
          <ac:spMkLst>
            <pc:docMk/>
            <pc:sldMk cId="1795728633" sldId="317"/>
            <ac:spMk id="3" creationId="{BCE76345-1D43-114E-AC4E-8CD294C5BFAB}"/>
          </ac:spMkLst>
        </pc:spChg>
      </pc:sldChg>
      <pc:sldChg chg="addSp modSp add">
        <pc:chgData name="Collison Lore" userId="147544d068e370df" providerId="LiveId" clId="{0C3B24CA-14C3-4FAC-A5F2-701C74C3458E}" dt="2021-10-25T17:31:48.917" v="291" actId="20577"/>
        <pc:sldMkLst>
          <pc:docMk/>
          <pc:sldMk cId="505645548" sldId="318"/>
        </pc:sldMkLst>
        <pc:spChg chg="mod">
          <ac:chgData name="Collison Lore" userId="147544d068e370df" providerId="LiveId" clId="{0C3B24CA-14C3-4FAC-A5F2-701C74C3458E}" dt="2021-10-25T17:31:48.917" v="291" actId="20577"/>
          <ac:spMkLst>
            <pc:docMk/>
            <pc:sldMk cId="505645548" sldId="318"/>
            <ac:spMk id="3" creationId="{BCE76345-1D43-114E-AC4E-8CD294C5BFAB}"/>
          </ac:spMkLst>
        </pc:spChg>
        <pc:picChg chg="add mod">
          <ac:chgData name="Collison Lore" userId="147544d068e370df" providerId="LiveId" clId="{0C3B24CA-14C3-4FAC-A5F2-701C74C3458E}" dt="2021-10-25T17:31:13.740" v="290" actId="14826"/>
          <ac:picMkLst>
            <pc:docMk/>
            <pc:sldMk cId="505645548" sldId="318"/>
            <ac:picMk id="7" creationId="{AD5A8AA2-4295-48F9-ABF8-1B0007E9DCE4}"/>
          </ac:picMkLst>
        </pc:picChg>
      </pc:sldChg>
      <pc:sldChg chg="modSp add">
        <pc:chgData name="Collison Lore" userId="147544d068e370df" providerId="LiveId" clId="{0C3B24CA-14C3-4FAC-A5F2-701C74C3458E}" dt="2021-10-25T17:41:54.257" v="430" actId="20577"/>
        <pc:sldMkLst>
          <pc:docMk/>
          <pc:sldMk cId="674286307" sldId="319"/>
        </pc:sldMkLst>
        <pc:spChg chg="mod">
          <ac:chgData name="Collison Lore" userId="147544d068e370df" providerId="LiveId" clId="{0C3B24CA-14C3-4FAC-A5F2-701C74C3458E}" dt="2021-10-25T17:41:54.257" v="430" actId="20577"/>
          <ac:spMkLst>
            <pc:docMk/>
            <pc:sldMk cId="674286307" sldId="319"/>
            <ac:spMk id="3" creationId="{BCE76345-1D43-114E-AC4E-8CD294C5BFAB}"/>
          </ac:spMkLst>
        </pc:spChg>
      </pc:sldChg>
      <pc:sldChg chg="add del">
        <pc:chgData name="Collison Lore" userId="147544d068e370df" providerId="LiveId" clId="{0C3B24CA-14C3-4FAC-A5F2-701C74C3458E}" dt="2021-10-25T17:54:37.995" v="517" actId="2696"/>
        <pc:sldMkLst>
          <pc:docMk/>
          <pc:sldMk cId="2957857320" sldId="3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6F43F-70E8-4100-B44F-41CDB929F999}" type="datetimeFigureOut">
              <a:rPr lang="en-US" smtClean="0"/>
              <a:pPr/>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3BFD2F-AF53-4A35-8C5B-7EDD9F04BDDD}" type="slidenum">
              <a:rPr lang="en-US" smtClean="0"/>
              <a:pPr/>
              <a:t>‹#›</a:t>
            </a:fld>
            <a:endParaRPr lang="en-US"/>
          </a:p>
        </p:txBody>
      </p:sp>
    </p:spTree>
    <p:extLst>
      <p:ext uri="{BB962C8B-B14F-4D97-AF65-F5344CB8AC3E}">
        <p14:creationId xmlns="" xmlns:p14="http://schemas.microsoft.com/office/powerpoint/2010/main" val="1203793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F0A4F-9DF3-4D87-BA8C-3D59ACAE155F}" type="datetimeFigureOut">
              <a:rPr lang="en-US" smtClean="0"/>
              <a:pPr/>
              <a:t>10/28/2021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54EE4-CDB4-4DB5-8E7E-FB133D2C7C82}" type="slidenum">
              <a:rPr lang="en-US" smtClean="0"/>
              <a:pPr/>
              <a:t>‹#›</a:t>
            </a:fld>
            <a:endParaRPr lang="en-US"/>
          </a:p>
        </p:txBody>
      </p:sp>
    </p:spTree>
    <p:extLst>
      <p:ext uri="{BB962C8B-B14F-4D97-AF65-F5344CB8AC3E}">
        <p14:creationId xmlns="" xmlns:p14="http://schemas.microsoft.com/office/powerpoint/2010/main" val="246258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654EE4-CDB4-4DB5-8E7E-FB133D2C7C82}"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366" y="2130427"/>
            <a:ext cx="8420100" cy="434478"/>
          </a:xfrm>
        </p:spPr>
        <p:txBody>
          <a:bodyPr anchor="t">
            <a:normAutofit/>
          </a:bodyPr>
          <a:lstStyle>
            <a:lvl1pPr algn="ctr">
              <a:defRPr sz="2400" cap="all">
                <a:solidFill>
                  <a:schemeClr val="accent1"/>
                </a:solidFill>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478366" y="2564919"/>
            <a:ext cx="8420100" cy="338891"/>
          </a:xfrm>
        </p:spPr>
        <p:txBody>
          <a:bodyPr>
            <a:noAutofit/>
          </a:bodyPr>
          <a:lstStyle>
            <a:lvl1pPr marL="0" indent="0" algn="ct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51D17487-0564-480D-8A7A-0F3868513E7E}" type="datetime2">
              <a:rPr lang="en-US" smtClean="0"/>
              <a:pPr/>
              <a:t>Thursday, October 28, 2021</a:t>
            </a:fld>
            <a:endParaRPr lang="en-US"/>
          </a:p>
        </p:txBody>
      </p:sp>
      <p:sp>
        <p:nvSpPr>
          <p:cNvPr id="5" name="Footer Placeholder 4"/>
          <p:cNvSpPr>
            <a:spLocks noGrp="1"/>
          </p:cNvSpPr>
          <p:nvPr>
            <p:ph type="ftr" sz="quarter" idx="11"/>
          </p:nvPr>
        </p:nvSpPr>
        <p:spPr>
          <a:xfrm>
            <a:off x="2971800" y="6489340"/>
            <a:ext cx="4267200" cy="180020"/>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GB" dirty="0"/>
              <a:t>IGAD CLIMATE PREDICTION AND APPLICATIONS CENTRE (</a:t>
            </a:r>
            <a:r>
              <a:rPr lang="en-GB" b="1" dirty="0"/>
              <a:t>ICPAC</a:t>
            </a:r>
            <a:r>
              <a:rPr lang="en-GB" dirty="0"/>
              <a:t>)</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pic>
        <p:nvPicPr>
          <p:cNvPr id="8" name="Picture 7">
            <a:extLst>
              <a:ext uri="{FF2B5EF4-FFF2-40B4-BE49-F238E27FC236}">
                <a16:creationId xmlns="" xmlns:a16="http://schemas.microsoft.com/office/drawing/2014/main" id="{B4CD405B-16BA-C344-AAC4-4EF5A125711C}"/>
              </a:ext>
            </a:extLst>
          </p:cNvPr>
          <p:cNvPicPr>
            <a:picLocks noChangeAspect="1"/>
          </p:cNvPicPr>
          <p:nvPr userDrawn="1"/>
        </p:nvPicPr>
        <p:blipFill>
          <a:blip r:embed="rId2"/>
          <a:srcRect/>
          <a:stretch/>
        </p:blipFill>
        <p:spPr>
          <a:xfrm>
            <a:off x="4175146" y="228600"/>
            <a:ext cx="1221239" cy="1474325"/>
          </a:xfrm>
          <a:prstGeom prst="rect">
            <a:avLst/>
          </a:prstGeom>
        </p:spPr>
      </p:pic>
      <p:pic>
        <p:nvPicPr>
          <p:cNvPr id="11" name="Picture 10">
            <a:extLst>
              <a:ext uri="{FF2B5EF4-FFF2-40B4-BE49-F238E27FC236}">
                <a16:creationId xmlns="" xmlns:a16="http://schemas.microsoft.com/office/drawing/2014/main" id="{B0458B39-8D0F-EA40-95EE-C0D6CE6B1966}"/>
              </a:ext>
            </a:extLst>
          </p:cNvPr>
          <p:cNvPicPr>
            <a:picLocks noChangeAspect="1"/>
          </p:cNvPicPr>
          <p:nvPr userDrawn="1"/>
        </p:nvPicPr>
        <p:blipFill>
          <a:blip r:embed="rId2"/>
          <a:srcRect/>
          <a:stretch/>
        </p:blipFill>
        <p:spPr>
          <a:xfrm>
            <a:off x="8991991" y="5854009"/>
            <a:ext cx="685017" cy="826978"/>
          </a:xfrm>
          <a:prstGeom prst="rect">
            <a:avLst/>
          </a:prstGeom>
        </p:spPr>
      </p:pic>
    </p:spTree>
    <p:extLst>
      <p:ext uri="{BB962C8B-B14F-4D97-AF65-F5344CB8AC3E}">
        <p14:creationId xmlns="" xmlns:p14="http://schemas.microsoft.com/office/powerpoint/2010/main" val="170330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E19D8FE-7506-41EF-B335-8CA99EA3EAA9}" type="datetime2">
              <a:rPr lang="en-US" smtClean="0"/>
              <a:pPr/>
              <a:t>Thursday, October 28, 2021</a:t>
            </a:fld>
            <a:endParaRPr lang="en-US"/>
          </a:p>
        </p:txBody>
      </p:sp>
      <p:sp>
        <p:nvSpPr>
          <p:cNvPr id="5" name="Footer Placeholder 4"/>
          <p:cNvSpPr>
            <a:spLocks noGrp="1"/>
          </p:cNvSpPr>
          <p:nvPr>
            <p:ph type="ftr" sz="quarter" idx="11"/>
          </p:nvPr>
        </p:nvSpPr>
        <p:spPr>
          <a:xfrm>
            <a:off x="2971800" y="6487000"/>
            <a:ext cx="4311650" cy="182373"/>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GB" dirty="0"/>
              <a:t>IGAD CLIMATE PREDICTION AND APPLICATIONS CENTRE (</a:t>
            </a:r>
            <a:r>
              <a:rPr lang="en-GB" b="1" dirty="0"/>
              <a:t>ICPAC</a:t>
            </a:r>
            <a:r>
              <a:rPr lang="en-GB" dirty="0"/>
              <a:t>)</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 xmlns:p14="http://schemas.microsoft.com/office/powerpoint/2010/main" val="44012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5300" y="3024202"/>
            <a:ext cx="8420100" cy="442165"/>
          </a:xfrm>
        </p:spPr>
        <p:txBody>
          <a:bodyPr anchor="t">
            <a:normAutofit/>
          </a:bodyPr>
          <a:lstStyle>
            <a:lvl1pPr algn="l">
              <a:defRPr sz="2400" b="1" cap="all"/>
            </a:lvl1pPr>
          </a:lstStyle>
          <a:p>
            <a:r>
              <a:rPr lang="en-GB"/>
              <a:t>Click to edit Master title style</a:t>
            </a:r>
            <a:endParaRPr lang="en-US" dirty="0"/>
          </a:p>
        </p:txBody>
      </p:sp>
      <p:sp>
        <p:nvSpPr>
          <p:cNvPr id="3" name="Text Placeholder 2"/>
          <p:cNvSpPr>
            <a:spLocks noGrp="1"/>
          </p:cNvSpPr>
          <p:nvPr>
            <p:ph type="body" idx="1" hasCustomPrompt="1"/>
          </p:nvPr>
        </p:nvSpPr>
        <p:spPr>
          <a:xfrm>
            <a:off x="495300" y="3466359"/>
            <a:ext cx="84201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B15FCA7E-0E32-44F6-86D7-EC1D8A6CE8A6}" type="datetime2">
              <a:rPr lang="en-US" smtClean="0"/>
              <a:pPr/>
              <a:t>Thursday, October 28, 2021</a:t>
            </a:fld>
            <a:endParaRPr lang="en-US"/>
          </a:p>
        </p:txBody>
      </p:sp>
      <p:sp>
        <p:nvSpPr>
          <p:cNvPr id="5" name="Footer Placeholder 4"/>
          <p:cNvSpPr>
            <a:spLocks noGrp="1"/>
          </p:cNvSpPr>
          <p:nvPr>
            <p:ph type="ftr" sz="quarter" idx="11"/>
          </p:nvPr>
        </p:nvSpPr>
        <p:spPr>
          <a:xfrm>
            <a:off x="2971800" y="6486986"/>
            <a:ext cx="4311650" cy="182374"/>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GB" dirty="0"/>
              <a:t>IGAD CLIMATE PREDICTION AND APPLICATIONS CENTRE (</a:t>
            </a:r>
            <a:r>
              <a:rPr lang="en-GB" b="1" dirty="0"/>
              <a:t>ICPAC</a:t>
            </a:r>
            <a:r>
              <a:rPr lang="en-GB" dirty="0"/>
              <a:t>)</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 xmlns:p14="http://schemas.microsoft.com/office/powerpoint/2010/main" val="34413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D37B99F6-96F9-438A-A3A7-D9984BABFD8E}" type="datetime2">
              <a:rPr lang="en-US" smtClean="0"/>
              <a:pPr/>
              <a:t>Thursday, October 28, 2021</a:t>
            </a:fld>
            <a:endParaRPr lang="en-US" dirty="0"/>
          </a:p>
        </p:txBody>
      </p:sp>
      <p:sp>
        <p:nvSpPr>
          <p:cNvPr id="4" name="Footer Placeholder 3"/>
          <p:cNvSpPr>
            <a:spLocks noGrp="1"/>
          </p:cNvSpPr>
          <p:nvPr>
            <p:ph type="ftr" sz="quarter" idx="11"/>
          </p:nvPr>
        </p:nvSpPr>
        <p:spPr>
          <a:xfrm>
            <a:off x="2971800" y="6487000"/>
            <a:ext cx="4311650" cy="182373"/>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lang="en-US" sz="1000" kern="1200" dirty="0" smtClean="0">
                <a:solidFill>
                  <a:srgbClr val="FFFFFF"/>
                </a:solidFill>
                <a:latin typeface="+mn-lt"/>
                <a:ea typeface="+mn-ea"/>
                <a:cs typeface="+mn-cs"/>
              </a:defRPr>
            </a:lvl1pPr>
          </a:lstStyle>
          <a:p>
            <a:r>
              <a:rPr lang="en-US" dirty="0"/>
              <a:t>IGAD CLIMATE PREDICTION AND APPLICATIONS CENTRE (</a:t>
            </a:r>
            <a:r>
              <a:rPr lang="en-US" b="1" dirty="0"/>
              <a:t>ICPAC</a:t>
            </a:r>
            <a:r>
              <a:rPr lang="en-US" dirty="0"/>
              <a:t>)</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DB7362-2002-504E-9846-FFD55AE08938}" type="slidenum">
              <a:rPr lang="en-US" smtClean="0"/>
              <a:pPr/>
              <a:t>‹#›</a:t>
            </a:fld>
            <a:endParaRPr lang="en-US"/>
          </a:p>
        </p:txBody>
      </p:sp>
      <p:sp>
        <p:nvSpPr>
          <p:cNvPr id="8" name="Title 1"/>
          <p:cNvSpPr>
            <a:spLocks noGrp="1"/>
          </p:cNvSpPr>
          <p:nvPr>
            <p:ph type="title"/>
          </p:nvPr>
        </p:nvSpPr>
        <p:spPr>
          <a:xfrm>
            <a:off x="495300" y="3024202"/>
            <a:ext cx="8420100" cy="442165"/>
          </a:xfrm>
        </p:spPr>
        <p:txBody>
          <a:bodyPr anchor="t">
            <a:normAutofit/>
          </a:bodyPr>
          <a:lstStyle>
            <a:lvl1pPr algn="l">
              <a:defRPr sz="2400" b="1" cap="all">
                <a:solidFill>
                  <a:schemeClr val="accent2"/>
                </a:solidFill>
              </a:defRPr>
            </a:lvl1pPr>
          </a:lstStyle>
          <a:p>
            <a:r>
              <a:rPr lang="en-GB" dirty="0"/>
              <a:t>Click to edit Master title style</a:t>
            </a:r>
            <a:endParaRPr lang="en-US" dirty="0"/>
          </a:p>
        </p:txBody>
      </p:sp>
      <p:sp>
        <p:nvSpPr>
          <p:cNvPr id="9" name="Text Placeholder 2"/>
          <p:cNvSpPr>
            <a:spLocks noGrp="1"/>
          </p:cNvSpPr>
          <p:nvPr>
            <p:ph type="body" idx="1" hasCustomPrompt="1"/>
          </p:nvPr>
        </p:nvSpPr>
        <p:spPr>
          <a:xfrm>
            <a:off x="495300" y="3466359"/>
            <a:ext cx="8420100" cy="1500187"/>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pic>
        <p:nvPicPr>
          <p:cNvPr id="10" name="Picture 2"/>
          <p:cNvPicPr>
            <a:picLocks noChangeAspect="1" noChangeArrowheads="1"/>
          </p:cNvPicPr>
          <p:nvPr userDrawn="1"/>
        </p:nvPicPr>
        <p:blipFill>
          <a:blip r:embed="rId2"/>
          <a:srcRect/>
          <a:stretch/>
        </p:blipFill>
        <p:spPr bwMode="auto">
          <a:xfrm>
            <a:off x="9043072" y="5908491"/>
            <a:ext cx="659055" cy="801687"/>
          </a:xfrm>
          <a:prstGeom prst="rect">
            <a:avLst/>
          </a:prstGeom>
          <a:noFill/>
        </p:spPr>
      </p:pic>
    </p:spTree>
    <p:extLst>
      <p:ext uri="{BB962C8B-B14F-4D97-AF65-F5344CB8AC3E}">
        <p14:creationId xmlns="" xmlns:p14="http://schemas.microsoft.com/office/powerpoint/2010/main" val="58255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C5B3724-956F-45DF-A65E-EA2718D13D7F}" type="datetime2">
              <a:rPr lang="en-US" smtClean="0"/>
              <a:pPr/>
              <a:t>Thursday, October 28, 2021</a:t>
            </a:fld>
            <a:endParaRPr lang="en-US"/>
          </a:p>
        </p:txBody>
      </p:sp>
      <p:sp>
        <p:nvSpPr>
          <p:cNvPr id="4" name="Footer Placeholder 3"/>
          <p:cNvSpPr>
            <a:spLocks noGrp="1"/>
          </p:cNvSpPr>
          <p:nvPr>
            <p:ph type="ftr" sz="quarter" idx="11"/>
          </p:nvPr>
        </p:nvSpPr>
        <p:spPr>
          <a:xfrm>
            <a:off x="2971800" y="6486987"/>
            <a:ext cx="4311650" cy="182374"/>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GB" dirty="0"/>
              <a:t>IGAD CLIMATE PREDICTION AND APPLICATIONS CENTRE (</a:t>
            </a:r>
            <a:r>
              <a:rPr lang="en-GB" b="1" dirty="0"/>
              <a:t>ICPAC</a:t>
            </a:r>
            <a:r>
              <a:rPr lang="en-GB" dirty="0"/>
              <a:t>)</a:t>
            </a:r>
            <a:endParaRPr lang="en-US" dirty="0"/>
          </a:p>
        </p:txBody>
      </p:sp>
      <p:sp>
        <p:nvSpPr>
          <p:cNvPr id="5" name="Slide Number Placeholder 4"/>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 xmlns:p14="http://schemas.microsoft.com/office/powerpoint/2010/main" val="152242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4017C-9869-486E-ADFF-B3CBA203C337}" type="datetime2">
              <a:rPr lang="en-US" smtClean="0"/>
              <a:pPr/>
              <a:t>Thursday, October 28, 2021</a:t>
            </a:fld>
            <a:endParaRPr lang="en-US"/>
          </a:p>
        </p:txBody>
      </p:sp>
      <p:sp>
        <p:nvSpPr>
          <p:cNvPr id="3" name="Footer Placeholder 2"/>
          <p:cNvSpPr>
            <a:spLocks noGrp="1"/>
          </p:cNvSpPr>
          <p:nvPr>
            <p:ph type="ftr" sz="quarter" idx="11"/>
          </p:nvPr>
        </p:nvSpPr>
        <p:spPr>
          <a:xfrm>
            <a:off x="2971800" y="6487000"/>
            <a:ext cx="4232746" cy="182373"/>
          </a:xfrm>
        </p:spPr>
        <p:txBody>
          <a:bodyPr/>
          <a:lstStyle/>
          <a:p>
            <a:r>
              <a:rPr lang="en-GB" dirty="0"/>
              <a:t>IGAD CLIMATE PREDICTION AND APPLICATIONS CENTRE (</a:t>
            </a:r>
            <a:r>
              <a:rPr lang="en-GB" b="1" dirty="0"/>
              <a:t>ICPAC</a:t>
            </a:r>
            <a:r>
              <a:rPr lang="en-GB" dirty="0"/>
              <a:t>)</a:t>
            </a:r>
            <a:endParaRPr lang="en-US" dirty="0"/>
          </a:p>
        </p:txBody>
      </p:sp>
      <p:sp>
        <p:nvSpPr>
          <p:cNvPr id="4" name="Slide Number Placeholder 3"/>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 xmlns:p14="http://schemas.microsoft.com/office/powerpoint/2010/main" val="178912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14"/>
            <a:ext cx="5943600" cy="398929"/>
          </a:xfrm>
        </p:spPr>
        <p:txBody>
          <a:bodyPr anchor="t"/>
          <a:lstStyle>
            <a:lvl1pPr algn="l">
              <a:defRPr sz="2000" b="1"/>
            </a:lvl1pPr>
          </a:lstStyle>
          <a:p>
            <a:r>
              <a:rPr lang="en-GB"/>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941645" y="5199529"/>
            <a:ext cx="5943600" cy="478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B0A5E0-C1B9-4867-A1E2-5B2A0C6D13BD}" type="datetime2">
              <a:rPr lang="en-US" smtClean="0"/>
              <a:pPr/>
              <a:t>Thursday, October 28, 2021</a:t>
            </a:fld>
            <a:endParaRPr lang="en-US"/>
          </a:p>
        </p:txBody>
      </p:sp>
      <p:sp>
        <p:nvSpPr>
          <p:cNvPr id="6" name="Footer Placeholder 5"/>
          <p:cNvSpPr>
            <a:spLocks noGrp="1"/>
          </p:cNvSpPr>
          <p:nvPr>
            <p:ph type="ftr" sz="quarter" idx="11"/>
          </p:nvPr>
        </p:nvSpPr>
        <p:spPr>
          <a:xfrm>
            <a:off x="2971800" y="6486987"/>
            <a:ext cx="4311650" cy="182374"/>
          </a:xfrm>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r>
              <a:rPr lang="en-GB" dirty="0"/>
              <a:t>IGAD CLIMATE PREDICTION AND APPLICATIONS CENTRE (</a:t>
            </a:r>
            <a:r>
              <a:rPr lang="en-GB" b="1" dirty="0"/>
              <a:t>ICPAC</a:t>
            </a:r>
            <a:r>
              <a:rPr lang="en-GB" dirty="0"/>
              <a:t>)</a:t>
            </a:r>
            <a:endParaRPr lang="en-US" dirty="0"/>
          </a:p>
        </p:txBody>
      </p:sp>
      <p:sp>
        <p:nvSpPr>
          <p:cNvPr id="7" name="Slide Number Placeholder 6"/>
          <p:cNvSpPr>
            <a:spLocks noGrp="1"/>
          </p:cNvSpPr>
          <p:nvPr>
            <p:ph type="sldNum" sz="quarter" idx="12"/>
          </p:nvPr>
        </p:nvSpPr>
        <p:spPr/>
        <p:txBody>
          <a:bodyPr/>
          <a:lstStyle/>
          <a:p>
            <a:fld id="{B1DB7362-2002-504E-9846-FFD55AE08938}" type="slidenum">
              <a:rPr lang="en-US" smtClean="0"/>
              <a:pPr/>
              <a:t>‹#›</a:t>
            </a:fld>
            <a:endParaRPr lang="en-US"/>
          </a:p>
        </p:txBody>
      </p:sp>
    </p:spTree>
    <p:extLst>
      <p:ext uri="{BB962C8B-B14F-4D97-AF65-F5344CB8AC3E}">
        <p14:creationId xmlns="" xmlns:p14="http://schemas.microsoft.com/office/powerpoint/2010/main" val="96154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79216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495300" y="1244607"/>
            <a:ext cx="89154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95300" y="6487001"/>
            <a:ext cx="2311400" cy="182373"/>
          </a:xfrm>
          <a:prstGeom prst="rect">
            <a:avLst/>
          </a:prstGeom>
        </p:spPr>
        <p:txBody>
          <a:bodyPr vert="horz" lIns="91440" tIns="45720" rIns="91440" bIns="45720" rtlCol="0" anchor="ctr"/>
          <a:lstStyle>
            <a:lvl1pPr algn="l">
              <a:defRPr sz="1000">
                <a:solidFill>
                  <a:srgbClr val="646463"/>
                </a:solidFill>
              </a:defRPr>
            </a:lvl1pPr>
          </a:lstStyle>
          <a:p>
            <a:fld id="{D0EE56E8-8AF9-4EAA-BC04-5929A4739BF4}" type="datetime2">
              <a:rPr lang="en-US" smtClean="0"/>
              <a:pPr/>
              <a:t>Thursday, October 28, 2021</a:t>
            </a:fld>
            <a:endParaRPr lang="en-US" dirty="0"/>
          </a:p>
        </p:txBody>
      </p:sp>
      <p:sp>
        <p:nvSpPr>
          <p:cNvPr id="5" name="Footer Placeholder 4"/>
          <p:cNvSpPr>
            <a:spLocks noGrp="1"/>
          </p:cNvSpPr>
          <p:nvPr>
            <p:ph type="ftr" sz="quarter" idx="3"/>
          </p:nvPr>
        </p:nvSpPr>
        <p:spPr>
          <a:xfrm>
            <a:off x="2971800" y="6486986"/>
            <a:ext cx="4311650" cy="182374"/>
          </a:xfrm>
          <a:prstGeom prst="rect">
            <a:avLst/>
          </a:prstGeom>
        </p:spPr>
        <p:txBody>
          <a:bodyPr vert="horz" lIns="91440" tIns="45720" rIns="91440" bIns="45720" rtlCol="0" anchor="ctr"/>
          <a:lstStyle>
            <a:lvl1pPr algn="ctr">
              <a:defRPr sz="1000">
                <a:solidFill>
                  <a:srgbClr val="646463"/>
                </a:solidFill>
              </a:defRPr>
            </a:lvl1pPr>
          </a:lstStyle>
          <a:p>
            <a:r>
              <a:rPr lang="en-GB" dirty="0"/>
              <a:t>IGAD CLIMATE PREDICTION AND APPLICATIONS CENTRE (</a:t>
            </a:r>
            <a:r>
              <a:rPr lang="en-GB" b="1" dirty="0"/>
              <a:t>ICPAC</a:t>
            </a:r>
            <a:r>
              <a:rPr lang="en-GB" dirty="0"/>
              <a:t>)</a:t>
            </a:r>
            <a:endParaRPr lang="en-US" dirty="0"/>
          </a:p>
        </p:txBody>
      </p:sp>
      <p:sp>
        <p:nvSpPr>
          <p:cNvPr id="6" name="Slide Number Placeholder 5"/>
          <p:cNvSpPr>
            <a:spLocks noGrp="1"/>
          </p:cNvSpPr>
          <p:nvPr>
            <p:ph type="sldNum" sz="quarter" idx="4"/>
          </p:nvPr>
        </p:nvSpPr>
        <p:spPr>
          <a:xfrm>
            <a:off x="8247528" y="6487001"/>
            <a:ext cx="388471" cy="182373"/>
          </a:xfrm>
          <a:prstGeom prst="rect">
            <a:avLst/>
          </a:prstGeom>
        </p:spPr>
        <p:txBody>
          <a:bodyPr vert="horz" lIns="91440" tIns="45720" rIns="91440" bIns="45720" rtlCol="0" anchor="ctr"/>
          <a:lstStyle>
            <a:lvl1pPr algn="ctr">
              <a:defRPr sz="1000">
                <a:solidFill>
                  <a:schemeClr val="tx2"/>
                </a:solidFill>
              </a:defRPr>
            </a:lvl1pPr>
          </a:lstStyle>
          <a:p>
            <a:fld id="{B1DB7362-2002-504E-9846-FFD55AE08938}" type="slidenum">
              <a:rPr lang="en-US" smtClean="0"/>
              <a:pPr/>
              <a:t>‹#›</a:t>
            </a:fld>
            <a:endParaRPr lang="en-US"/>
          </a:p>
        </p:txBody>
      </p:sp>
      <p:pic>
        <p:nvPicPr>
          <p:cNvPr id="10" name="Picture 9">
            <a:extLst>
              <a:ext uri="{FF2B5EF4-FFF2-40B4-BE49-F238E27FC236}">
                <a16:creationId xmlns="" xmlns:a16="http://schemas.microsoft.com/office/drawing/2014/main" id="{D0060509-ADA8-EA4E-BD96-2B296B5A979E}"/>
              </a:ext>
            </a:extLst>
          </p:cNvPr>
          <p:cNvPicPr>
            <a:picLocks noChangeAspect="1"/>
          </p:cNvPicPr>
          <p:nvPr userDrawn="1"/>
        </p:nvPicPr>
        <p:blipFill>
          <a:blip r:embed="rId9"/>
          <a:srcRect/>
          <a:stretch/>
        </p:blipFill>
        <p:spPr>
          <a:xfrm>
            <a:off x="8747172" y="5855689"/>
            <a:ext cx="767132" cy="926111"/>
          </a:xfrm>
          <a:prstGeom prst="rect">
            <a:avLst/>
          </a:prstGeom>
        </p:spPr>
      </p:pic>
    </p:spTree>
    <p:extLst>
      <p:ext uri="{BB962C8B-B14F-4D97-AF65-F5344CB8AC3E}">
        <p14:creationId xmlns="" xmlns:p14="http://schemas.microsoft.com/office/powerpoint/2010/main" val="138213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4" r:id="rId5"/>
    <p:sldLayoutId id="2147483655" r:id="rId6"/>
    <p:sldLayoutId id="2147483657" r:id="rId7"/>
  </p:sldLayoutIdLst>
  <p:hf hdr="0"/>
  <p:txStyles>
    <p:titleStyle>
      <a:lvl1pPr algn="l" defTabSz="457200" rtl="0" eaLnBrk="1" latinLnBrk="0" hangingPunct="1">
        <a:spcBef>
          <a:spcPct val="0"/>
        </a:spcBef>
        <a:buNone/>
        <a:defRPr sz="2400" kern="1200" cap="all">
          <a:solidFill>
            <a:srgbClr val="00833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cpac.ne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EB9CCF-8920-FE41-92FE-31F0C3FAC91E}"/>
              </a:ext>
            </a:extLst>
          </p:cNvPr>
          <p:cNvSpPr>
            <a:spLocks noGrp="1"/>
          </p:cNvSpPr>
          <p:nvPr>
            <p:ph type="ctrTitle"/>
          </p:nvPr>
        </p:nvSpPr>
        <p:spPr>
          <a:xfrm>
            <a:off x="478366" y="2130426"/>
            <a:ext cx="8970434" cy="773383"/>
          </a:xfrm>
        </p:spPr>
        <p:txBody>
          <a:bodyPr>
            <a:normAutofit/>
          </a:bodyPr>
          <a:lstStyle/>
          <a:p>
            <a:r>
              <a:rPr lang="en-US" b="1" dirty="0"/>
              <a:t>MAINSTREAMING WEATHER AND CLIMATE IN RADIO</a:t>
            </a:r>
            <a:endParaRPr lang="x-none" dirty="0"/>
          </a:p>
        </p:txBody>
      </p:sp>
      <p:sp>
        <p:nvSpPr>
          <p:cNvPr id="3" name="Subtitle 2">
            <a:extLst>
              <a:ext uri="{FF2B5EF4-FFF2-40B4-BE49-F238E27FC236}">
                <a16:creationId xmlns="" xmlns:a16="http://schemas.microsoft.com/office/drawing/2014/main" id="{292A2A80-BEE1-C947-AB24-ABFACD886D0A}"/>
              </a:ext>
            </a:extLst>
          </p:cNvPr>
          <p:cNvSpPr>
            <a:spLocks noGrp="1"/>
          </p:cNvSpPr>
          <p:nvPr>
            <p:ph type="subTitle" idx="1"/>
          </p:nvPr>
        </p:nvSpPr>
        <p:spPr>
          <a:xfrm>
            <a:off x="478366" y="2903811"/>
            <a:ext cx="8420100" cy="525190"/>
          </a:xfrm>
        </p:spPr>
        <p:txBody>
          <a:bodyPr/>
          <a:lstStyle/>
          <a:p>
            <a:r>
              <a:rPr lang="en-US" dirty="0"/>
              <a:t>DISCUSSIONS WITH RADIO JOURNALISTS &amp; METEOROLOGISTS</a:t>
            </a:r>
            <a:endParaRPr lang="x-none" dirty="0"/>
          </a:p>
        </p:txBody>
      </p:sp>
    </p:spTree>
    <p:extLst>
      <p:ext uri="{BB962C8B-B14F-4D97-AF65-F5344CB8AC3E}">
        <p14:creationId xmlns="" xmlns:p14="http://schemas.microsoft.com/office/powerpoint/2010/main" val="925746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10</a:t>
            </a:fld>
            <a:endParaRPr lang="en-US"/>
          </a:p>
        </p:txBody>
      </p:sp>
      <p:sp>
        <p:nvSpPr>
          <p:cNvPr id="9" name="Rectangle 8">
            <a:extLst>
              <a:ext uri="{FF2B5EF4-FFF2-40B4-BE49-F238E27FC236}">
                <a16:creationId xmlns="" xmlns:a16="http://schemas.microsoft.com/office/drawing/2014/main" id="{32CFFD56-5552-4A1C-826C-7C8A63D7BA0B}"/>
              </a:ext>
            </a:extLst>
          </p:cNvPr>
          <p:cNvSpPr/>
          <p:nvPr/>
        </p:nvSpPr>
        <p:spPr>
          <a:xfrm>
            <a:off x="460375" y="3733800"/>
            <a:ext cx="9334500" cy="1938992"/>
          </a:xfrm>
          <a:prstGeom prst="rect">
            <a:avLst/>
          </a:prstGeom>
        </p:spPr>
        <p:txBody>
          <a:bodyPr wrap="square">
            <a:spAutoFit/>
          </a:bodyPr>
          <a:lstStyle/>
          <a:p>
            <a:r>
              <a:rPr lang="en-US" sz="2000" b="1" dirty="0">
                <a:latin typeface="+mj-lt"/>
                <a:ea typeface="Adobe Heiti Std R" panose="020B0400000000000000" pitchFamily="34" charset="-128"/>
                <a:cs typeface="Calibri" panose="020F0502020204030204" pitchFamily="34" charset="0"/>
              </a:rPr>
              <a:t>RADIO REPORTERS ROLE IN MAINSTREAMING WEATHER &amp; CLIMATE INFORMATION</a:t>
            </a:r>
          </a:p>
          <a:p>
            <a:pPr algn="just">
              <a:buFont typeface="Wingdings" panose="05000000000000000000" pitchFamily="2" charset="2"/>
              <a:buChar char="q"/>
            </a:pPr>
            <a:r>
              <a:rPr lang="en-US" sz="2000" dirty="0">
                <a:latin typeface="+mj-lt"/>
                <a:cs typeface="Calibri" panose="020F0502020204030204" pitchFamily="34" charset="0"/>
              </a:rPr>
              <a:t>Bringing queries and information needs of the community members to the meteorologists.</a:t>
            </a:r>
          </a:p>
          <a:p>
            <a:pPr algn="just">
              <a:buFont typeface="Wingdings" panose="05000000000000000000" pitchFamily="2" charset="2"/>
              <a:buChar char="q"/>
            </a:pPr>
            <a:r>
              <a:rPr lang="en-US" sz="2000" dirty="0">
                <a:latin typeface="+mj-lt"/>
                <a:cs typeface="Calibri" panose="020F0502020204030204" pitchFamily="34" charset="0"/>
              </a:rPr>
              <a:t>Disseminating information from the meteorologists to the rural communities in different parts of the region in simple, easy to understand language.</a:t>
            </a:r>
          </a:p>
        </p:txBody>
      </p:sp>
      <p:pic>
        <p:nvPicPr>
          <p:cNvPr id="10" name="Picture 9">
            <a:extLst>
              <a:ext uri="{FF2B5EF4-FFF2-40B4-BE49-F238E27FC236}">
                <a16:creationId xmlns="" xmlns:a16="http://schemas.microsoft.com/office/drawing/2014/main" id="{FD07A1A3-990F-484E-B604-6110B97BB1D0}"/>
              </a:ext>
            </a:extLst>
          </p:cNvPr>
          <p:cNvPicPr>
            <a:picLocks noChangeAspect="1"/>
          </p:cNvPicPr>
          <p:nvPr/>
        </p:nvPicPr>
        <p:blipFill>
          <a:blip r:embed="rId2"/>
          <a:srcRect/>
          <a:stretch/>
        </p:blipFill>
        <p:spPr>
          <a:xfrm>
            <a:off x="2303947" y="721762"/>
            <a:ext cx="4554053" cy="2932842"/>
          </a:xfrm>
          <a:prstGeom prst="rect">
            <a:avLst/>
          </a:prstGeom>
        </p:spPr>
      </p:pic>
    </p:spTree>
    <p:extLst>
      <p:ext uri="{BB962C8B-B14F-4D97-AF65-F5344CB8AC3E}">
        <p14:creationId xmlns="" xmlns:p14="http://schemas.microsoft.com/office/powerpoint/2010/main" val="233197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838201"/>
            <a:ext cx="8915400" cy="5105400"/>
          </a:xfrm>
        </p:spPr>
        <p:txBody>
          <a:bodyPr>
            <a:normAutofit lnSpcReduction="10000"/>
          </a:bodyPr>
          <a:lstStyle/>
          <a:p>
            <a:pPr marL="0" indent="0">
              <a:buNone/>
            </a:pPr>
            <a:endParaRPr lang="en-US" b="1" dirty="0">
              <a:latin typeface="+mj-lt"/>
              <a:ea typeface="Adobe Heiti Std R" panose="020B0400000000000000" pitchFamily="34" charset="-128"/>
              <a:cs typeface="Calibri" panose="020F0502020204030204" pitchFamily="34" charset="0"/>
            </a:endParaRPr>
          </a:p>
          <a:p>
            <a:pPr marL="0" indent="0">
              <a:buNone/>
            </a:pPr>
            <a:endParaRPr lang="en-US" b="1" dirty="0">
              <a:latin typeface="+mj-lt"/>
              <a:ea typeface="Adobe Heiti Std R" panose="020B0400000000000000" pitchFamily="34" charset="-128"/>
              <a:cs typeface="Calibri" panose="020F0502020204030204" pitchFamily="34" charset="0"/>
            </a:endParaRPr>
          </a:p>
          <a:p>
            <a:pPr marL="0" indent="0">
              <a:buNone/>
            </a:pPr>
            <a:endParaRPr lang="en-US" b="1" dirty="0">
              <a:latin typeface="+mj-lt"/>
              <a:ea typeface="Adobe Heiti Std R" panose="020B0400000000000000" pitchFamily="34" charset="-128"/>
              <a:cs typeface="Calibri" panose="020F0502020204030204" pitchFamily="34" charset="0"/>
            </a:endParaRPr>
          </a:p>
          <a:p>
            <a:pPr marL="0" indent="0">
              <a:buNone/>
            </a:pPr>
            <a:endParaRPr lang="en-US" sz="2200" b="1" dirty="0">
              <a:ea typeface="Adobe Heiti Std R" panose="020B0400000000000000" pitchFamily="34" charset="-128"/>
              <a:cs typeface="Calibri" panose="020F0502020204030204" pitchFamily="34" charset="0"/>
            </a:endParaRPr>
          </a:p>
          <a:p>
            <a:pPr marL="0" indent="0">
              <a:buNone/>
            </a:pPr>
            <a:endParaRPr lang="en-US" sz="2200" b="1" dirty="0">
              <a:ea typeface="Adobe Heiti Std R" panose="020B0400000000000000" pitchFamily="34" charset="-128"/>
              <a:cs typeface="Calibri" panose="020F0502020204030204" pitchFamily="34" charset="0"/>
            </a:endParaRPr>
          </a:p>
          <a:p>
            <a:pPr marL="0" indent="0">
              <a:buNone/>
            </a:pPr>
            <a:endParaRPr lang="en-US" sz="2000" b="1" dirty="0">
              <a:ea typeface="Adobe Heiti Std R" panose="020B0400000000000000" pitchFamily="34" charset="-128"/>
              <a:cs typeface="Calibri" panose="020F0502020204030204" pitchFamily="34" charset="0"/>
            </a:endParaRPr>
          </a:p>
          <a:p>
            <a:pPr marL="0" indent="0">
              <a:buNone/>
            </a:pPr>
            <a:endParaRPr lang="en-US" sz="2000" b="1" dirty="0">
              <a:ea typeface="Adobe Heiti Std R" panose="020B0400000000000000" pitchFamily="34" charset="-128"/>
              <a:cs typeface="Calibri" panose="020F0502020204030204" pitchFamily="34" charset="0"/>
            </a:endParaRPr>
          </a:p>
          <a:p>
            <a:pPr marL="0" indent="0">
              <a:buNone/>
            </a:pPr>
            <a:r>
              <a:rPr lang="en-US" sz="2000" b="1" dirty="0">
                <a:ea typeface="Adobe Heiti Std R" panose="020B0400000000000000" pitchFamily="34" charset="-128"/>
                <a:cs typeface="Calibri" panose="020F0502020204030204" pitchFamily="34" charset="0"/>
              </a:rPr>
              <a:t>RADIO REPORTERS ROLE IN MAINSTREAMING WEATHER &amp; CLIMATE INFORMATION</a:t>
            </a:r>
          </a:p>
          <a:p>
            <a:pPr algn="just">
              <a:buFont typeface="Wingdings" panose="05000000000000000000" pitchFamily="2" charset="2"/>
              <a:buChar char="q"/>
            </a:pPr>
            <a:r>
              <a:rPr lang="en-US" sz="2000" dirty="0">
                <a:cs typeface="Calibri" panose="020F0502020204030204" pitchFamily="34" charset="0"/>
              </a:rPr>
              <a:t>Communicating information on government policies relating to climate resilient agriculture to the rural population.</a:t>
            </a:r>
          </a:p>
          <a:p>
            <a:pPr algn="just">
              <a:buFont typeface="Wingdings" panose="05000000000000000000" pitchFamily="2" charset="2"/>
              <a:buChar char="q"/>
            </a:pPr>
            <a:r>
              <a:rPr lang="en-US" sz="2000" dirty="0">
                <a:cs typeface="Calibri" panose="020F0502020204030204" pitchFamily="34" charset="0"/>
              </a:rPr>
              <a:t>Presenting problems of the community and how they are getting affected by climate change to policy makers helping them formulate more effective policies to help vulnerable communities cope with the changing climate.</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11</a:t>
            </a:fld>
            <a:endParaRPr lang="en-US"/>
          </a:p>
        </p:txBody>
      </p:sp>
      <p:pic>
        <p:nvPicPr>
          <p:cNvPr id="7" name="Picture 6">
            <a:extLst>
              <a:ext uri="{FF2B5EF4-FFF2-40B4-BE49-F238E27FC236}">
                <a16:creationId xmlns="" xmlns:a16="http://schemas.microsoft.com/office/drawing/2014/main" id="{7D0D1A2E-555F-44A3-AA2E-038E3E814A39}"/>
              </a:ext>
            </a:extLst>
          </p:cNvPr>
          <p:cNvPicPr>
            <a:picLocks noChangeAspect="1"/>
          </p:cNvPicPr>
          <p:nvPr/>
        </p:nvPicPr>
        <p:blipFill rotWithShape="1">
          <a:blip r:embed="rId2"/>
          <a:srcRect b="17778"/>
          <a:stretch/>
        </p:blipFill>
        <p:spPr>
          <a:xfrm>
            <a:off x="2596919" y="721762"/>
            <a:ext cx="3199929" cy="2631037"/>
          </a:xfrm>
          <a:prstGeom prst="rect">
            <a:avLst/>
          </a:prstGeom>
        </p:spPr>
      </p:pic>
    </p:spTree>
    <p:extLst>
      <p:ext uri="{BB962C8B-B14F-4D97-AF65-F5344CB8AC3E}">
        <p14:creationId xmlns="" xmlns:p14="http://schemas.microsoft.com/office/powerpoint/2010/main" val="3712686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304800" y="1244607"/>
            <a:ext cx="9448800" cy="5003793"/>
          </a:xfrm>
        </p:spPr>
        <p:txBody>
          <a:bodyPr>
            <a:noAutofit/>
          </a:bodyPr>
          <a:lstStyle/>
          <a:p>
            <a:pPr marL="0" indent="0">
              <a:buNone/>
            </a:pPr>
            <a:r>
              <a:rPr lang="en-US" sz="2000" b="1" dirty="0"/>
              <a:t>PROVIDING WEATHER AND CLIMATE INFORMATION</a:t>
            </a:r>
          </a:p>
          <a:p>
            <a:pPr algn="just">
              <a:lnSpc>
                <a:spcPct val="150000"/>
              </a:lnSpc>
              <a:buFont typeface="Wingdings" panose="05000000000000000000" pitchFamily="2" charset="2"/>
              <a:buChar char="q"/>
            </a:pPr>
            <a:r>
              <a:rPr lang="en-US" sz="2000" dirty="0"/>
              <a:t>In rural areas, of the region, the poor remain isolated from various forms of media. Illiteracy, affordability, and lack of access to electricity are all barriers for access to different forms of media. </a:t>
            </a:r>
          </a:p>
          <a:p>
            <a:pPr algn="just">
              <a:lnSpc>
                <a:spcPct val="150000"/>
              </a:lnSpc>
              <a:buFont typeface="Wingdings" panose="05000000000000000000" pitchFamily="2" charset="2"/>
              <a:buChar char="q"/>
            </a:pPr>
            <a:r>
              <a:rPr lang="en-US" sz="2000" dirty="0"/>
              <a:t>Radio is a medium that can overcome these barriers. Community radio can play an important role in initiating a two-way communication process between the community and the county level meteorologists and government officials, which is currently a lacuna. </a:t>
            </a:r>
          </a:p>
          <a:p>
            <a:pPr algn="just">
              <a:lnSpc>
                <a:spcPct val="150000"/>
              </a:lnSpc>
              <a:buFont typeface="Wingdings" panose="05000000000000000000" pitchFamily="2" charset="2"/>
              <a:buChar char="q"/>
            </a:pPr>
            <a:r>
              <a:rPr lang="en-US" sz="2000" dirty="0"/>
              <a:t>Radio journalists can provide access to information and serve as an interactive medium where citizens can ask questions and raise their concerns regarding weather climate issues.</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12</a:t>
            </a:fld>
            <a:endParaRPr lang="en-US"/>
          </a:p>
        </p:txBody>
      </p:sp>
    </p:spTree>
    <p:extLst>
      <p:ext uri="{BB962C8B-B14F-4D97-AF65-F5344CB8AC3E}">
        <p14:creationId xmlns="" xmlns:p14="http://schemas.microsoft.com/office/powerpoint/2010/main" val="139056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66261" y="87081"/>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304800" y="721762"/>
            <a:ext cx="9448800" cy="5765237"/>
          </a:xfrm>
        </p:spPr>
        <p:txBody>
          <a:bodyPr>
            <a:noAutofit/>
          </a:body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PROVIDING WEATHER AND CLIMATE INFORMATION</a:t>
            </a:r>
          </a:p>
          <a:p>
            <a:pPr algn="just">
              <a:lnSpc>
                <a:spcPct val="150000"/>
              </a:lnSpc>
              <a:buFont typeface="Wingdings" panose="05000000000000000000" pitchFamily="2" charset="2"/>
              <a:buChar char="q"/>
            </a:pPr>
            <a:r>
              <a:rPr lang="en-US" sz="2000" dirty="0"/>
              <a:t>Radio reporters can take the voices and concerns of the community to the meteorologists and local level decision makers. </a:t>
            </a:r>
          </a:p>
          <a:p>
            <a:pPr algn="just">
              <a:lnSpc>
                <a:spcPct val="150000"/>
              </a:lnSpc>
              <a:buFont typeface="Wingdings" panose="05000000000000000000" pitchFamily="2" charset="2"/>
              <a:buChar char="q"/>
            </a:pPr>
            <a:r>
              <a:rPr lang="en-US" sz="2000" dirty="0"/>
              <a:t>They can also address the priority concerns of the community by ensuring that the relevant information available with meteorologists and decision makers is brought to them. </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13</a:t>
            </a:fld>
            <a:endParaRPr lang="en-US"/>
          </a:p>
        </p:txBody>
      </p:sp>
      <p:pic>
        <p:nvPicPr>
          <p:cNvPr id="7" name="Picture 6">
            <a:extLst>
              <a:ext uri="{FF2B5EF4-FFF2-40B4-BE49-F238E27FC236}">
                <a16:creationId xmlns="" xmlns:a16="http://schemas.microsoft.com/office/drawing/2014/main" id="{22714704-6667-44D1-A254-26EFAC42A6E3}"/>
              </a:ext>
            </a:extLst>
          </p:cNvPr>
          <p:cNvPicPr>
            <a:picLocks noChangeAspect="1"/>
          </p:cNvPicPr>
          <p:nvPr/>
        </p:nvPicPr>
        <p:blipFill>
          <a:blip r:embed="rId2"/>
          <a:srcRect/>
          <a:stretch/>
        </p:blipFill>
        <p:spPr>
          <a:xfrm>
            <a:off x="2596919" y="760269"/>
            <a:ext cx="4108681" cy="2656198"/>
          </a:xfrm>
          <a:prstGeom prst="rect">
            <a:avLst/>
          </a:prstGeom>
        </p:spPr>
      </p:pic>
    </p:spTree>
    <p:extLst>
      <p:ext uri="{BB962C8B-B14F-4D97-AF65-F5344CB8AC3E}">
        <p14:creationId xmlns="" xmlns:p14="http://schemas.microsoft.com/office/powerpoint/2010/main" val="228454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838201"/>
            <a:ext cx="8915400" cy="5105400"/>
          </a:xfrm>
        </p:spPr>
        <p:txBody>
          <a:bodyPr>
            <a:normAutofit fontScale="925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sz="2200" b="1" dirty="0"/>
          </a:p>
          <a:p>
            <a:pPr marL="0" indent="0">
              <a:buNone/>
            </a:pPr>
            <a:r>
              <a:rPr lang="en-US" sz="2200" b="1" dirty="0"/>
              <a:t>MAINSTREAMING TECHNIQUES</a:t>
            </a:r>
          </a:p>
          <a:p>
            <a:pPr>
              <a:buFont typeface="Wingdings" panose="05000000000000000000" pitchFamily="2" charset="2"/>
              <a:buChar char="q"/>
            </a:pPr>
            <a:r>
              <a:rPr lang="en-US" sz="2200" dirty="0"/>
              <a:t>In the weather climate context, mainstreaming refers to the incorporation of weather and climate considerations into established or on-going development programs, policies or management strategies, rather than developing adaptation and mitigation initiatives separately. </a:t>
            </a:r>
          </a:p>
          <a:p>
            <a:pPr>
              <a:buFont typeface="Wingdings" panose="05000000000000000000" pitchFamily="2" charset="2"/>
              <a:buChar char="q"/>
            </a:pPr>
            <a:r>
              <a:rPr lang="en-US" sz="2200" dirty="0"/>
              <a:t>Consequently in light of radio, mainstreaming of weather and climate, the assumption is that weather and climate is an integral part of day to day life and hence this can be reflected in radio programming. </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14</a:t>
            </a:fld>
            <a:endParaRPr lang="en-US"/>
          </a:p>
        </p:txBody>
      </p:sp>
      <p:pic>
        <p:nvPicPr>
          <p:cNvPr id="7" name="Picture 6">
            <a:extLst>
              <a:ext uri="{FF2B5EF4-FFF2-40B4-BE49-F238E27FC236}">
                <a16:creationId xmlns="" xmlns:a16="http://schemas.microsoft.com/office/drawing/2014/main" id="{D65D5D24-F6FB-4297-9338-031ECB41E91E}"/>
              </a:ext>
            </a:extLst>
          </p:cNvPr>
          <p:cNvPicPr>
            <a:picLocks noChangeAspect="1"/>
          </p:cNvPicPr>
          <p:nvPr/>
        </p:nvPicPr>
        <p:blipFill>
          <a:blip r:embed="rId3"/>
          <a:srcRect/>
          <a:stretch/>
        </p:blipFill>
        <p:spPr>
          <a:xfrm>
            <a:off x="3282753" y="685800"/>
            <a:ext cx="2508412" cy="2508412"/>
          </a:xfrm>
          <a:prstGeom prst="rect">
            <a:avLst/>
          </a:prstGeom>
        </p:spPr>
      </p:pic>
    </p:spTree>
    <p:extLst>
      <p:ext uri="{BB962C8B-B14F-4D97-AF65-F5344CB8AC3E}">
        <p14:creationId xmlns="" xmlns:p14="http://schemas.microsoft.com/office/powerpoint/2010/main" val="205160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838201"/>
            <a:ext cx="8915400" cy="5105400"/>
          </a:xfrm>
        </p:spPr>
        <p:txBody>
          <a:bodyPr>
            <a:normAutofit fontScale="925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sz="2200" b="1" dirty="0"/>
          </a:p>
          <a:p>
            <a:pPr marL="0" indent="0">
              <a:buNone/>
            </a:pPr>
            <a:endParaRPr lang="en-US" sz="2200" b="1" dirty="0"/>
          </a:p>
          <a:p>
            <a:pPr marL="0" indent="0">
              <a:buNone/>
            </a:pPr>
            <a:r>
              <a:rPr lang="en-US" sz="2200" b="1" dirty="0"/>
              <a:t>MAINSTREAMING TECHNIQUES</a:t>
            </a:r>
          </a:p>
          <a:p>
            <a:pPr>
              <a:buFont typeface="Wingdings" panose="05000000000000000000" pitchFamily="2" charset="2"/>
              <a:buChar char="q"/>
            </a:pPr>
            <a:r>
              <a:rPr lang="en-US" sz="2200" dirty="0"/>
              <a:t>Health radio shows (water and vector borne diseases)</a:t>
            </a:r>
          </a:p>
          <a:p>
            <a:pPr>
              <a:buFont typeface="Wingdings" panose="05000000000000000000" pitchFamily="2" charset="2"/>
              <a:buChar char="q"/>
            </a:pPr>
            <a:r>
              <a:rPr lang="en-US" sz="2200" dirty="0"/>
              <a:t>Prices in the market radio shows (cost of fruits and vegetable and other produce)</a:t>
            </a:r>
          </a:p>
          <a:p>
            <a:pPr>
              <a:buFont typeface="Wingdings" panose="05000000000000000000" pitchFamily="2" charset="2"/>
              <a:buChar char="q"/>
            </a:pPr>
            <a:r>
              <a:rPr lang="en-US" sz="2200" dirty="0"/>
              <a:t>Agriculture radio shows (preseason planning and post-harvest handling).</a:t>
            </a:r>
          </a:p>
          <a:p>
            <a:pPr>
              <a:buFont typeface="Wingdings" panose="05000000000000000000" pitchFamily="2" charset="2"/>
              <a:buChar char="q"/>
            </a:pPr>
            <a:r>
              <a:rPr lang="en-US" sz="2200" dirty="0"/>
              <a:t>Sports radio shows (Local football matches in  different parts of the region. </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15</a:t>
            </a:fld>
            <a:endParaRPr lang="en-US"/>
          </a:p>
        </p:txBody>
      </p:sp>
      <p:pic>
        <p:nvPicPr>
          <p:cNvPr id="7" name="Picture 6">
            <a:extLst>
              <a:ext uri="{FF2B5EF4-FFF2-40B4-BE49-F238E27FC236}">
                <a16:creationId xmlns="" xmlns:a16="http://schemas.microsoft.com/office/drawing/2014/main" id="{AD5A8AA2-4295-48F9-ABF8-1B0007E9DCE4}"/>
              </a:ext>
            </a:extLst>
          </p:cNvPr>
          <p:cNvPicPr>
            <a:picLocks noChangeAspect="1"/>
          </p:cNvPicPr>
          <p:nvPr/>
        </p:nvPicPr>
        <p:blipFill>
          <a:blip r:embed="rId2"/>
          <a:srcRect/>
          <a:stretch/>
        </p:blipFill>
        <p:spPr>
          <a:xfrm>
            <a:off x="2655650" y="760269"/>
            <a:ext cx="3762618" cy="2508412"/>
          </a:xfrm>
          <a:prstGeom prst="rect">
            <a:avLst/>
          </a:prstGeom>
        </p:spPr>
      </p:pic>
    </p:spTree>
    <p:extLst>
      <p:ext uri="{BB962C8B-B14F-4D97-AF65-F5344CB8AC3E}">
        <p14:creationId xmlns="" xmlns:p14="http://schemas.microsoft.com/office/powerpoint/2010/main" val="50564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8915400" cy="4698993"/>
          </a:xfrm>
        </p:spPr>
        <p:txBody>
          <a:bodyPr>
            <a:normAutofit fontScale="85000" lnSpcReduction="10000"/>
          </a:bodyPr>
          <a:lstStyle/>
          <a:p>
            <a:pPr marL="0" indent="0" algn="just">
              <a:lnSpc>
                <a:spcPct val="150000"/>
              </a:lnSpc>
              <a:buNone/>
            </a:pPr>
            <a:r>
              <a:rPr lang="en-US" b="1" dirty="0"/>
              <a:t>EXAMPLE 1 WEATHER &amp; CLIMATE RADIO VOX POP</a:t>
            </a:r>
          </a:p>
          <a:p>
            <a:pPr algn="just">
              <a:lnSpc>
                <a:spcPct val="150000"/>
              </a:lnSpc>
              <a:buFont typeface="Wingdings" panose="05000000000000000000" pitchFamily="2" charset="2"/>
              <a:buChar char="q"/>
            </a:pPr>
            <a:r>
              <a:rPr lang="en-US" dirty="0"/>
              <a:t>The term "vox pop" comes from the Latin phrase vox </a:t>
            </a:r>
            <a:r>
              <a:rPr lang="en-US" dirty="0" err="1"/>
              <a:t>populi</a:t>
            </a:r>
            <a:r>
              <a:rPr lang="en-US" dirty="0"/>
              <a:t>, meaning "voice of the people". </a:t>
            </a:r>
          </a:p>
          <a:p>
            <a:pPr algn="just">
              <a:lnSpc>
                <a:spcPct val="150000"/>
              </a:lnSpc>
              <a:buFont typeface="Wingdings" panose="05000000000000000000" pitchFamily="2" charset="2"/>
              <a:buChar char="q"/>
            </a:pPr>
            <a:r>
              <a:rPr lang="en-US" dirty="0"/>
              <a:t>The vox pop is a tool used in many forms of media to provide a snapshot of public opinion.</a:t>
            </a:r>
          </a:p>
          <a:p>
            <a:pPr algn="just">
              <a:lnSpc>
                <a:spcPct val="150000"/>
              </a:lnSpc>
              <a:buFont typeface="Wingdings" panose="05000000000000000000" pitchFamily="2" charset="2"/>
              <a:buChar char="q"/>
            </a:pPr>
            <a:r>
              <a:rPr lang="en-US" dirty="0"/>
              <a:t>Random subjects are asked to give their views on a particular topic and their responses are presented to the viewer/reader as a reflection of popular opinion.</a:t>
            </a:r>
          </a:p>
          <a:p>
            <a:pPr algn="just">
              <a:lnSpc>
                <a:spcPct val="150000"/>
              </a:lnSpc>
              <a:buFont typeface="Wingdings" panose="05000000000000000000" pitchFamily="2" charset="2"/>
              <a:buChar char="q"/>
            </a:pPr>
            <a:r>
              <a:rPr lang="en-US" dirty="0"/>
              <a:t>For radio vox pops, the interviewer approaches people and asks them simple questions about weather and climate forecasts etc.</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16</a:t>
            </a:fld>
            <a:endParaRPr lang="en-US"/>
          </a:p>
        </p:txBody>
      </p:sp>
    </p:spTree>
    <p:extLst>
      <p:ext uri="{BB962C8B-B14F-4D97-AF65-F5344CB8AC3E}">
        <p14:creationId xmlns="" xmlns:p14="http://schemas.microsoft.com/office/powerpoint/2010/main" val="184440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8915400" cy="4698993"/>
          </a:xfrm>
        </p:spPr>
        <p:txBody>
          <a:bodyPr>
            <a:normAutofit/>
          </a:bodyPr>
          <a:lstStyle/>
          <a:p>
            <a:pPr marL="0" indent="0" algn="just">
              <a:lnSpc>
                <a:spcPct val="150000"/>
              </a:lnSpc>
              <a:buNone/>
            </a:pPr>
            <a:r>
              <a:rPr lang="en-US" b="1" dirty="0"/>
              <a:t>EXAMPLE 2 USE OF ICPAC PRODUCTS E.G. EAST AFRICA HAZARDS WATCH</a:t>
            </a:r>
          </a:p>
          <a:p>
            <a:pPr algn="just">
              <a:lnSpc>
                <a:spcPct val="150000"/>
              </a:lnSpc>
              <a:buFont typeface="Wingdings" panose="05000000000000000000" pitchFamily="2" charset="2"/>
              <a:buChar char="q"/>
            </a:pPr>
            <a:r>
              <a:rPr lang="en-US" dirty="0"/>
              <a:t>The East African Hazards </a:t>
            </a:r>
            <a:r>
              <a:rPr lang="en-US" dirty="0" smtClean="0"/>
              <a:t>Watch</a:t>
            </a:r>
          </a:p>
          <a:p>
            <a:pPr algn="just">
              <a:lnSpc>
                <a:spcPct val="150000"/>
              </a:lnSpc>
              <a:buNone/>
            </a:pPr>
            <a:endParaRPr lang="en-US" dirty="0" smtClean="0"/>
          </a:p>
          <a:p>
            <a:pPr algn="ctr">
              <a:lnSpc>
                <a:spcPct val="150000"/>
              </a:lnSpc>
              <a:buNone/>
            </a:pPr>
            <a:r>
              <a:rPr lang="en-US" sz="3200" dirty="0" smtClean="0"/>
              <a:t>https://eahazardswatch.icpac.net </a:t>
            </a:r>
            <a:r>
              <a:rPr lang="en-US" sz="3200" dirty="0" smtClean="0"/>
              <a:t> </a:t>
            </a:r>
            <a:endParaRPr lang="en-US" sz="3200"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17</a:t>
            </a:fld>
            <a:endParaRPr lang="en-US"/>
          </a:p>
        </p:txBody>
      </p:sp>
    </p:spTree>
    <p:extLst>
      <p:ext uri="{BB962C8B-B14F-4D97-AF65-F5344CB8AC3E}">
        <p14:creationId xmlns="" xmlns:p14="http://schemas.microsoft.com/office/powerpoint/2010/main" val="67428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8915400" cy="4698993"/>
          </a:xfrm>
        </p:spPr>
        <p:txBody>
          <a:bodyPr>
            <a:normAutofit lnSpcReduction="10000"/>
          </a:bodyPr>
          <a:lstStyle/>
          <a:p>
            <a:pPr marL="0" indent="0">
              <a:buNone/>
            </a:pPr>
            <a:r>
              <a:rPr lang="en-US" b="1" dirty="0"/>
              <a:t>RADIO CLIMATE DEBATES </a:t>
            </a:r>
          </a:p>
          <a:p>
            <a:pPr algn="just">
              <a:buFont typeface="Wingdings" panose="05000000000000000000" pitchFamily="2" charset="2"/>
              <a:buChar char="q"/>
            </a:pPr>
            <a:r>
              <a:rPr lang="en-US" dirty="0"/>
              <a:t>Meteorologists and journalists have used the venue of public broadcasting to discuss climate change. </a:t>
            </a:r>
          </a:p>
          <a:p>
            <a:pPr algn="just">
              <a:buFont typeface="Wingdings" panose="05000000000000000000" pitchFamily="2" charset="2"/>
              <a:buChar char="q"/>
            </a:pPr>
            <a:r>
              <a:rPr lang="en-US" dirty="0"/>
              <a:t>In the region this has been patchy, it calls for formalization. Radio journalists and meteorologists have repeatedly communicated the science of human-driven climate change and its impacts in interviews, call-in radio shows, debates, public lectures, news programs, and documentaries. </a:t>
            </a:r>
          </a:p>
          <a:p>
            <a:pPr algn="just">
              <a:buFont typeface="Wingdings" panose="05000000000000000000" pitchFamily="2" charset="2"/>
              <a:buChar char="q"/>
            </a:pPr>
            <a:r>
              <a:rPr lang="en-US" dirty="0"/>
              <a:t>It is essential that these debates be institutionalized in radio to weekly or twice a month basis. That way the mainstreaming will succeed. The guests too have to change and lines opened for more communication from the end users. </a:t>
            </a:r>
          </a:p>
          <a:p>
            <a:pPr marL="0" indent="0">
              <a:buNone/>
            </a:pPr>
            <a:endParaRPr lang="en-US"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18</a:t>
            </a:fld>
            <a:endParaRPr lang="en-US"/>
          </a:p>
        </p:txBody>
      </p:sp>
    </p:spTree>
    <p:extLst>
      <p:ext uri="{BB962C8B-B14F-4D97-AF65-F5344CB8AC3E}">
        <p14:creationId xmlns="" xmlns:p14="http://schemas.microsoft.com/office/powerpoint/2010/main" val="30542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958479D-6230-C544-9C1D-4F5F9835402C}"/>
              </a:ext>
            </a:extLst>
          </p:cNvPr>
          <p:cNvSpPr>
            <a:spLocks noGrp="1"/>
          </p:cNvSpPr>
          <p:nvPr>
            <p:ph type="dt" sz="half" idx="10"/>
          </p:nvPr>
        </p:nvSpPr>
        <p:spPr/>
        <p:txBody>
          <a:bodyPr/>
          <a:lstStyle/>
          <a:p>
            <a:r>
              <a:rPr lang="en-US" dirty="0" smtClean="0"/>
              <a:t>Thursday, October 2021</a:t>
            </a:r>
            <a:endParaRPr lang="en-US" dirty="0"/>
          </a:p>
        </p:txBody>
      </p:sp>
      <p:sp>
        <p:nvSpPr>
          <p:cNvPr id="3" name="Footer Placeholder 2">
            <a:extLst>
              <a:ext uri="{FF2B5EF4-FFF2-40B4-BE49-F238E27FC236}">
                <a16:creationId xmlns="" xmlns:a16="http://schemas.microsoft.com/office/drawing/2014/main" id="{343E1597-E59D-6F48-86E2-DC10A21ECF32}"/>
              </a:ext>
            </a:extLst>
          </p:cNvPr>
          <p:cNvSpPr>
            <a:spLocks noGrp="1"/>
          </p:cNvSpPr>
          <p:nvPr>
            <p:ph type="ftr" sz="quarter" idx="11"/>
          </p:nvPr>
        </p:nvSpPr>
        <p:spPr/>
        <p:txBody>
          <a:bodyPr/>
          <a:lstStyle/>
          <a:p>
            <a:r>
              <a:rPr lang="en-US"/>
              <a:t>IGAD CLIMATE PREDICTION AND APPLICATIONS CENTRE (</a:t>
            </a:r>
            <a:r>
              <a:rPr lang="en-US" b="1"/>
              <a:t>ICPAC</a:t>
            </a:r>
            <a:r>
              <a:rPr lang="en-US"/>
              <a:t>)</a:t>
            </a:r>
            <a:endParaRPr lang="en-US" dirty="0"/>
          </a:p>
        </p:txBody>
      </p:sp>
      <p:sp>
        <p:nvSpPr>
          <p:cNvPr id="4" name="Slide Number Placeholder 3">
            <a:extLst>
              <a:ext uri="{FF2B5EF4-FFF2-40B4-BE49-F238E27FC236}">
                <a16:creationId xmlns="" xmlns:a16="http://schemas.microsoft.com/office/drawing/2014/main" id="{6E9FD72C-DA1F-174E-9EF9-1FD366A866A6}"/>
              </a:ext>
            </a:extLst>
          </p:cNvPr>
          <p:cNvSpPr>
            <a:spLocks noGrp="1"/>
          </p:cNvSpPr>
          <p:nvPr>
            <p:ph type="sldNum" sz="quarter" idx="12"/>
          </p:nvPr>
        </p:nvSpPr>
        <p:spPr/>
        <p:txBody>
          <a:bodyPr/>
          <a:lstStyle/>
          <a:p>
            <a:fld id="{B1DB7362-2002-504E-9846-FFD55AE08938}" type="slidenum">
              <a:rPr lang="en-US" smtClean="0"/>
              <a:pPr/>
              <a:t>19</a:t>
            </a:fld>
            <a:endParaRPr lang="en-US"/>
          </a:p>
        </p:txBody>
      </p:sp>
      <p:sp>
        <p:nvSpPr>
          <p:cNvPr id="5" name="Title 4">
            <a:extLst>
              <a:ext uri="{FF2B5EF4-FFF2-40B4-BE49-F238E27FC236}">
                <a16:creationId xmlns="" xmlns:a16="http://schemas.microsoft.com/office/drawing/2014/main" id="{0E07EC62-FF70-9943-B6E8-6925BDBEE3C8}"/>
              </a:ext>
            </a:extLst>
          </p:cNvPr>
          <p:cNvSpPr>
            <a:spLocks noGrp="1"/>
          </p:cNvSpPr>
          <p:nvPr>
            <p:ph type="title"/>
          </p:nvPr>
        </p:nvSpPr>
        <p:spPr/>
        <p:txBody>
          <a:bodyPr>
            <a:normAutofit fontScale="90000"/>
          </a:bodyPr>
          <a:lstStyle/>
          <a:p>
            <a:pPr algn="ctr"/>
            <a:r>
              <a:rPr lang="en-GB" dirty="0">
                <a:solidFill>
                  <a:schemeClr val="accent2"/>
                </a:solidFill>
              </a:rPr>
              <a:t>T</a:t>
            </a:r>
            <a:r>
              <a:rPr lang="x-none" dirty="0">
                <a:solidFill>
                  <a:schemeClr val="accent2"/>
                </a:solidFill>
              </a:rPr>
              <a:t>hank you! </a:t>
            </a:r>
          </a:p>
        </p:txBody>
      </p:sp>
      <p:sp>
        <p:nvSpPr>
          <p:cNvPr id="6" name="Text Placeholder 5">
            <a:extLst>
              <a:ext uri="{FF2B5EF4-FFF2-40B4-BE49-F238E27FC236}">
                <a16:creationId xmlns="" xmlns:a16="http://schemas.microsoft.com/office/drawing/2014/main" id="{572CE41B-76AC-A74F-AE2C-F58509850C5A}"/>
              </a:ext>
            </a:extLst>
          </p:cNvPr>
          <p:cNvSpPr>
            <a:spLocks noGrp="1"/>
          </p:cNvSpPr>
          <p:nvPr>
            <p:ph type="body" idx="1"/>
          </p:nvPr>
        </p:nvSpPr>
        <p:spPr/>
        <p:txBody>
          <a:bodyPr/>
          <a:lstStyle/>
          <a:p>
            <a:pPr algn="ctr"/>
            <a:endParaRPr lang="en-GB" b="1" dirty="0">
              <a:solidFill>
                <a:schemeClr val="bg1"/>
              </a:solidFill>
              <a:latin typeface="Arial" panose="020B0604020202020204" pitchFamily="34" charset="0"/>
              <a:cs typeface="Arial" panose="020B0604020202020204" pitchFamily="34" charset="0"/>
            </a:endParaRPr>
          </a:p>
          <a:p>
            <a:pPr algn="ctr"/>
            <a:r>
              <a:rPr lang="en-GB" u="sng" dirty="0">
                <a:solidFill>
                  <a:schemeClr val="bg1"/>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www.icpac.net</a:t>
            </a:r>
            <a:endParaRPr lang="en-US" b="1" dirty="0">
              <a:solidFill>
                <a:schemeClr val="bg1"/>
              </a:solidFill>
              <a:latin typeface="Arial" panose="020B0604020202020204" pitchFamily="34" charset="0"/>
              <a:cs typeface="Arial" panose="020B0604020202020204" pitchFamily="34" charset="0"/>
            </a:endParaRPr>
          </a:p>
          <a:p>
            <a:pPr algn="ctr"/>
            <a:endParaRPr lang="en-GB" b="1" dirty="0">
              <a:solidFill>
                <a:schemeClr val="bg1"/>
              </a:solidFill>
              <a:latin typeface="Arial" panose="020B0604020202020204" pitchFamily="34" charset="0"/>
              <a:cs typeface="Arial" panose="020B0604020202020204" pitchFamily="34" charset="0"/>
            </a:endParaRPr>
          </a:p>
          <a:p>
            <a:pPr algn="ctr"/>
            <a:endParaRPr lang="x-none" dirty="0"/>
          </a:p>
        </p:txBody>
      </p:sp>
    </p:spTree>
    <p:extLst>
      <p:ext uri="{BB962C8B-B14F-4D97-AF65-F5344CB8AC3E}">
        <p14:creationId xmlns="" xmlns:p14="http://schemas.microsoft.com/office/powerpoint/2010/main" val="325177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8915400" cy="4698993"/>
          </a:xfrm>
        </p:spPr>
        <p:txBody>
          <a:bodyPr>
            <a:normAutofit fontScale="92500"/>
          </a:bodyPr>
          <a:lstStyle/>
          <a:p>
            <a:pPr marL="0" indent="0">
              <a:buNone/>
            </a:pPr>
            <a:r>
              <a:rPr lang="en-US" b="1" dirty="0"/>
              <a:t>Introduction</a:t>
            </a:r>
          </a:p>
          <a:p>
            <a:pPr>
              <a:lnSpc>
                <a:spcPct val="150000"/>
              </a:lnSpc>
              <a:buFont typeface="Wingdings" panose="05000000000000000000" pitchFamily="2" charset="2"/>
              <a:buChar char="q"/>
            </a:pPr>
            <a:r>
              <a:rPr lang="en-US" dirty="0"/>
              <a:t>Weather affects everyone and everything it its path, beginning with the clothes you put on to meet your day to the type of outdoor activities you choose to engage in. </a:t>
            </a:r>
          </a:p>
          <a:p>
            <a:pPr>
              <a:lnSpc>
                <a:spcPct val="150000"/>
              </a:lnSpc>
              <a:buFont typeface="Wingdings" panose="05000000000000000000" pitchFamily="2" charset="2"/>
              <a:buChar char="q"/>
            </a:pPr>
            <a:r>
              <a:rPr lang="en-US" dirty="0"/>
              <a:t>Weather impacts human, animal and plant health, as well as the food supply, in any location. </a:t>
            </a:r>
          </a:p>
          <a:p>
            <a:pPr>
              <a:lnSpc>
                <a:spcPct val="150000"/>
              </a:lnSpc>
              <a:buFont typeface="Wingdings" panose="05000000000000000000" pitchFamily="2" charset="2"/>
              <a:buChar char="q"/>
            </a:pPr>
            <a:r>
              <a:rPr lang="en-US" dirty="0"/>
              <a:t>Floods and water damage, wind and all the other ancillary hazards associated with weather are a major concern of business (as well as residential) property. </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2</a:t>
            </a:fld>
            <a:endParaRPr lang="en-US"/>
          </a:p>
        </p:txBody>
      </p:sp>
    </p:spTree>
    <p:extLst>
      <p:ext uri="{BB962C8B-B14F-4D97-AF65-F5344CB8AC3E}">
        <p14:creationId xmlns="" xmlns:p14="http://schemas.microsoft.com/office/powerpoint/2010/main" val="176777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829800" cy="792162"/>
          </a:xfrm>
        </p:spPr>
        <p:txBody>
          <a:bodyPr>
            <a:normAutofit/>
          </a:bodyPr>
          <a:lstStyle/>
          <a:p>
            <a:pPr algn="ctr"/>
            <a:r>
              <a:rPr lang="en-US" b="1" dirty="0"/>
              <a:t>MAINSTREAMING WEATHER AND CLIMATE IN RADIO</a:t>
            </a:r>
            <a:endParaRPr lang="x-none" b="1"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3</a:t>
            </a:fld>
            <a:endParaRPr lang="en-US"/>
          </a:p>
        </p:txBody>
      </p:sp>
      <p:pic>
        <p:nvPicPr>
          <p:cNvPr id="7" name="Content Placeholder 7">
            <a:extLst>
              <a:ext uri="{FF2B5EF4-FFF2-40B4-BE49-F238E27FC236}">
                <a16:creationId xmlns="" xmlns:a16="http://schemas.microsoft.com/office/drawing/2014/main" id="{ECB0D4B5-BD85-4B74-BEC7-E3D5C42E3F43}"/>
              </a:ext>
            </a:extLst>
          </p:cNvPr>
          <p:cNvPicPr>
            <a:picLocks noGrp="1" noChangeAspect="1"/>
          </p:cNvPicPr>
          <p:nvPr>
            <p:ph idx="1"/>
          </p:nvPr>
        </p:nvPicPr>
        <p:blipFill>
          <a:blip r:embed="rId2"/>
          <a:stretch>
            <a:fillRect/>
          </a:stretch>
        </p:blipFill>
        <p:spPr>
          <a:xfrm>
            <a:off x="1905000" y="831574"/>
            <a:ext cx="5791200" cy="4977176"/>
          </a:xfrm>
        </p:spPr>
      </p:pic>
    </p:spTree>
    <p:extLst>
      <p:ext uri="{BB962C8B-B14F-4D97-AF65-F5344CB8AC3E}">
        <p14:creationId xmlns="" xmlns:p14="http://schemas.microsoft.com/office/powerpoint/2010/main" val="319457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8915400" cy="4698993"/>
          </a:xfrm>
        </p:spPr>
        <p:txBody>
          <a:bodyPr>
            <a:normAutofit/>
          </a:bodyPr>
          <a:lstStyle/>
          <a:p>
            <a:pPr marL="0" indent="0">
              <a:buNone/>
            </a:pPr>
            <a:r>
              <a:rPr lang="en-US" b="1" dirty="0"/>
              <a:t>Introduction</a:t>
            </a:r>
          </a:p>
          <a:p>
            <a:pPr>
              <a:lnSpc>
                <a:spcPct val="150000"/>
              </a:lnSpc>
              <a:buFont typeface="Wingdings" panose="05000000000000000000" pitchFamily="2" charset="2"/>
              <a:buChar char="q"/>
            </a:pPr>
            <a:r>
              <a:rPr lang="en-US" dirty="0"/>
              <a:t>Weather and climate play a big role in the fruits and vegetables people eat in any location in the region. </a:t>
            </a:r>
          </a:p>
          <a:p>
            <a:pPr>
              <a:lnSpc>
                <a:spcPct val="150000"/>
              </a:lnSpc>
              <a:buFont typeface="Wingdings" panose="05000000000000000000" pitchFamily="2" charset="2"/>
              <a:buChar char="q"/>
            </a:pPr>
            <a:r>
              <a:rPr lang="en-US" dirty="0"/>
              <a:t>With limited growing seasons in some parts of the region as certain foods and vegetables are simply not ‘growable’ and must be transported from other parts of the region.</a:t>
            </a:r>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4</a:t>
            </a:fld>
            <a:endParaRPr lang="en-US"/>
          </a:p>
        </p:txBody>
      </p:sp>
    </p:spTree>
    <p:extLst>
      <p:ext uri="{BB962C8B-B14F-4D97-AF65-F5344CB8AC3E}">
        <p14:creationId xmlns="" xmlns:p14="http://schemas.microsoft.com/office/powerpoint/2010/main" val="381068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pic>
        <p:nvPicPr>
          <p:cNvPr id="8" name="Content Placeholder 7">
            <a:extLst>
              <a:ext uri="{FF2B5EF4-FFF2-40B4-BE49-F238E27FC236}">
                <a16:creationId xmlns="" xmlns:a16="http://schemas.microsoft.com/office/drawing/2014/main" id="{244BB37A-57D6-4C96-84F2-166316D4CA6A}"/>
              </a:ext>
            </a:extLst>
          </p:cNvPr>
          <p:cNvPicPr>
            <a:picLocks noGrp="1" noChangeAspect="1"/>
          </p:cNvPicPr>
          <p:nvPr>
            <p:ph idx="1"/>
          </p:nvPr>
        </p:nvPicPr>
        <p:blipFill>
          <a:blip r:embed="rId2"/>
          <a:srcRect/>
          <a:stretch/>
        </p:blipFill>
        <p:spPr>
          <a:xfrm>
            <a:off x="2725463" y="662774"/>
            <a:ext cx="3747460" cy="2810595"/>
          </a:xfrm>
        </p:spPr>
      </p:pic>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5</a:t>
            </a:fld>
            <a:endParaRPr lang="en-US"/>
          </a:p>
        </p:txBody>
      </p:sp>
      <p:sp>
        <p:nvSpPr>
          <p:cNvPr id="9" name="Rectangle 8">
            <a:extLst>
              <a:ext uri="{FF2B5EF4-FFF2-40B4-BE49-F238E27FC236}">
                <a16:creationId xmlns="" xmlns:a16="http://schemas.microsoft.com/office/drawing/2014/main" id="{32CFFD56-5552-4A1C-826C-7C8A63D7BA0B}"/>
              </a:ext>
            </a:extLst>
          </p:cNvPr>
          <p:cNvSpPr/>
          <p:nvPr/>
        </p:nvSpPr>
        <p:spPr>
          <a:xfrm>
            <a:off x="460375" y="3733800"/>
            <a:ext cx="9334500" cy="2534027"/>
          </a:xfrm>
          <a:prstGeom prst="rect">
            <a:avLst/>
          </a:prstGeom>
        </p:spPr>
        <p:txBody>
          <a:bodyPr wrap="square">
            <a:spAutoFit/>
          </a:bodyPr>
          <a:lstStyle/>
          <a:p>
            <a:pPr>
              <a:lnSpc>
                <a:spcPct val="150000"/>
              </a:lnSpc>
            </a:pPr>
            <a:r>
              <a:rPr lang="en-US" b="1" dirty="0"/>
              <a:t>WEATHER IS EVERYTHING </a:t>
            </a:r>
          </a:p>
          <a:p>
            <a:pPr>
              <a:lnSpc>
                <a:spcPct val="150000"/>
              </a:lnSpc>
              <a:buFont typeface="Wingdings" panose="05000000000000000000" pitchFamily="2" charset="2"/>
              <a:buChar char="q"/>
            </a:pPr>
            <a:r>
              <a:rPr lang="en-US" dirty="0"/>
              <a:t>This means that the market prices in the various district markets rely on the weather to determine if they go up or down.</a:t>
            </a:r>
          </a:p>
          <a:p>
            <a:pPr>
              <a:lnSpc>
                <a:spcPct val="150000"/>
              </a:lnSpc>
              <a:buFont typeface="Wingdings" panose="05000000000000000000" pitchFamily="2" charset="2"/>
              <a:buChar char="q"/>
            </a:pPr>
            <a:r>
              <a:rPr lang="en-US" dirty="0"/>
              <a:t>From a business perspective, weather can have a significant impact on the bottom line earnings. And as with most patterns of this type, bad times are usually balanced out with good times.</a:t>
            </a:r>
          </a:p>
        </p:txBody>
      </p:sp>
    </p:spTree>
    <p:extLst>
      <p:ext uri="{BB962C8B-B14F-4D97-AF65-F5344CB8AC3E}">
        <p14:creationId xmlns="" xmlns:p14="http://schemas.microsoft.com/office/powerpoint/2010/main" val="213800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9105900" cy="5003793"/>
          </a:xfrm>
        </p:spPr>
        <p:txBody>
          <a:bodyPr>
            <a:normAutofit fontScale="85000" lnSpcReduction="10000"/>
          </a:bodyPr>
          <a:lstStyle/>
          <a:p>
            <a:pPr marL="0" indent="0">
              <a:buNone/>
            </a:pPr>
            <a:r>
              <a:rPr lang="en-US" sz="3100" b="1" dirty="0"/>
              <a:t>WEATHER IS EVERYTHING</a:t>
            </a:r>
          </a:p>
          <a:p>
            <a:pPr>
              <a:lnSpc>
                <a:spcPct val="150000"/>
              </a:lnSpc>
              <a:buFont typeface="Wingdings" panose="05000000000000000000" pitchFamily="2" charset="2"/>
              <a:buChar char="q"/>
            </a:pPr>
            <a:r>
              <a:rPr lang="en-US" sz="3100" dirty="0"/>
              <a:t>However in order to “weather the storm” during those bad times, business owners need to be prepared for it. And this doesn't just go for seasonal businesses, either. </a:t>
            </a:r>
          </a:p>
          <a:p>
            <a:pPr>
              <a:lnSpc>
                <a:spcPct val="150000"/>
              </a:lnSpc>
              <a:buFont typeface="Wingdings" panose="05000000000000000000" pitchFamily="2" charset="2"/>
              <a:buChar char="q"/>
            </a:pPr>
            <a:r>
              <a:rPr lang="en-US" sz="3100" dirty="0"/>
              <a:t>Businesses of all kinds can be affected, even if indirectly, by both good and bad weather.</a:t>
            </a:r>
          </a:p>
          <a:p>
            <a:pPr>
              <a:lnSpc>
                <a:spcPct val="150000"/>
              </a:lnSpc>
              <a:buFont typeface="Wingdings" panose="05000000000000000000" pitchFamily="2" charset="2"/>
              <a:buChar char="q"/>
            </a:pPr>
            <a:r>
              <a:rPr lang="en-US" sz="3100" dirty="0" smtClean="0"/>
              <a:t>Another </a:t>
            </a:r>
            <a:r>
              <a:rPr lang="en-US" sz="3100" dirty="0"/>
              <a:t>way weather can impact businesses is with scheduling and consistency. </a:t>
            </a:r>
          </a:p>
          <a:p>
            <a:pPr marL="0" indent="0">
              <a:lnSpc>
                <a:spcPct val="150000"/>
              </a:lnSpc>
              <a:buNone/>
            </a:pPr>
            <a:endParaRPr lang="en-US"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6</a:t>
            </a:fld>
            <a:endParaRPr lang="en-US"/>
          </a:p>
        </p:txBody>
      </p:sp>
    </p:spTree>
    <p:extLst>
      <p:ext uri="{BB962C8B-B14F-4D97-AF65-F5344CB8AC3E}">
        <p14:creationId xmlns="" xmlns:p14="http://schemas.microsoft.com/office/powerpoint/2010/main" val="4070307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3" name="Content Placeholder 2">
            <a:extLst>
              <a:ext uri="{FF2B5EF4-FFF2-40B4-BE49-F238E27FC236}">
                <a16:creationId xmlns="" xmlns:a16="http://schemas.microsoft.com/office/drawing/2014/main" id="{BCE76345-1D43-114E-AC4E-8CD294C5BFAB}"/>
              </a:ext>
            </a:extLst>
          </p:cNvPr>
          <p:cNvSpPr>
            <a:spLocks noGrp="1"/>
          </p:cNvSpPr>
          <p:nvPr>
            <p:ph idx="1"/>
          </p:nvPr>
        </p:nvSpPr>
        <p:spPr>
          <a:xfrm>
            <a:off x="495300" y="1244607"/>
            <a:ext cx="9105900" cy="5003793"/>
          </a:xfrm>
        </p:spPr>
        <p:txBody>
          <a:bodyPr>
            <a:normAutofit fontScale="85000" lnSpcReduction="10000"/>
          </a:bodyPr>
          <a:lstStyle/>
          <a:p>
            <a:pPr marL="0" indent="0">
              <a:buNone/>
            </a:pPr>
            <a:r>
              <a:rPr lang="en-US" sz="3100" b="1" dirty="0"/>
              <a:t>WEATHER IS EVERYTHING</a:t>
            </a:r>
          </a:p>
          <a:p>
            <a:pPr>
              <a:lnSpc>
                <a:spcPct val="150000"/>
              </a:lnSpc>
              <a:buFont typeface="Wingdings" panose="05000000000000000000" pitchFamily="2" charset="2"/>
              <a:buChar char="q"/>
            </a:pPr>
            <a:r>
              <a:rPr lang="en-US" sz="3100" dirty="0"/>
              <a:t>Weather delays can cause some businesses to lose days at a time either directly impacting sales or otherwise cause projects to be delayed requiring expensive catch-up work.</a:t>
            </a:r>
          </a:p>
          <a:p>
            <a:pPr>
              <a:lnSpc>
                <a:spcPct val="150000"/>
              </a:lnSpc>
              <a:buFont typeface="Wingdings" panose="05000000000000000000" pitchFamily="2" charset="2"/>
              <a:buChar char="q"/>
            </a:pPr>
            <a:r>
              <a:rPr lang="en-US" sz="3100" dirty="0"/>
              <a:t>It's important to maintain a level of contingency and/or flexibility to limit these effects.</a:t>
            </a:r>
          </a:p>
          <a:p>
            <a:pPr>
              <a:lnSpc>
                <a:spcPct val="150000"/>
              </a:lnSpc>
              <a:buFont typeface="Wingdings" panose="05000000000000000000" pitchFamily="2" charset="2"/>
              <a:buChar char="q"/>
            </a:pPr>
            <a:r>
              <a:rPr lang="en-US" sz="3100" dirty="0"/>
              <a:t>Weather has a profound effect on human health and well-being. </a:t>
            </a:r>
          </a:p>
          <a:p>
            <a:pPr marL="0" indent="0">
              <a:lnSpc>
                <a:spcPct val="150000"/>
              </a:lnSpc>
              <a:buNone/>
            </a:pPr>
            <a:endParaRPr lang="en-US"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7</a:t>
            </a:fld>
            <a:endParaRPr lang="en-US"/>
          </a:p>
        </p:txBody>
      </p:sp>
    </p:spTree>
    <p:extLst>
      <p:ext uri="{BB962C8B-B14F-4D97-AF65-F5344CB8AC3E}">
        <p14:creationId xmlns="" xmlns:p14="http://schemas.microsoft.com/office/powerpoint/2010/main" val="343380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829800" cy="792162"/>
          </a:xfrm>
        </p:spPr>
        <p:txBody>
          <a:bodyPr>
            <a:normAutofit/>
          </a:bodyPr>
          <a:lstStyle/>
          <a:p>
            <a:pPr algn="ctr"/>
            <a:r>
              <a:rPr lang="en-US" b="1" dirty="0"/>
              <a:t>MAINSTREAMING WEATHER AND CLIMATE IN RADIO</a:t>
            </a:r>
            <a:endParaRPr lang="x-none" b="1"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8</a:t>
            </a:fld>
            <a:endParaRPr lang="en-US"/>
          </a:p>
        </p:txBody>
      </p:sp>
      <p:pic>
        <p:nvPicPr>
          <p:cNvPr id="7" name="Content Placeholder 6">
            <a:extLst>
              <a:ext uri="{FF2B5EF4-FFF2-40B4-BE49-F238E27FC236}">
                <a16:creationId xmlns="" xmlns:a16="http://schemas.microsoft.com/office/drawing/2014/main" id="{8BE62F79-9B7B-4331-A51D-EAF588FD2135}"/>
              </a:ext>
            </a:extLst>
          </p:cNvPr>
          <p:cNvPicPr>
            <a:picLocks noChangeAspect="1"/>
          </p:cNvPicPr>
          <p:nvPr/>
        </p:nvPicPr>
        <p:blipFill>
          <a:blip r:embed="rId2"/>
          <a:stretch>
            <a:fillRect/>
          </a:stretch>
        </p:blipFill>
        <p:spPr>
          <a:xfrm>
            <a:off x="1651000" y="1066800"/>
            <a:ext cx="6596528" cy="5120816"/>
          </a:xfrm>
          <a:prstGeom prst="rect">
            <a:avLst/>
          </a:prstGeom>
        </p:spPr>
      </p:pic>
    </p:spTree>
    <p:extLst>
      <p:ext uri="{BB962C8B-B14F-4D97-AF65-F5344CB8AC3E}">
        <p14:creationId xmlns="" xmlns:p14="http://schemas.microsoft.com/office/powerpoint/2010/main" val="344822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40BB4-14A0-B742-A9BB-C5CC30973F53}"/>
              </a:ext>
            </a:extLst>
          </p:cNvPr>
          <p:cNvSpPr>
            <a:spLocks noGrp="1"/>
          </p:cNvSpPr>
          <p:nvPr>
            <p:ph type="title"/>
          </p:nvPr>
        </p:nvSpPr>
        <p:spPr>
          <a:xfrm>
            <a:off x="76200" y="274638"/>
            <a:ext cx="9753600" cy="792162"/>
          </a:xfrm>
        </p:spPr>
        <p:txBody>
          <a:bodyPr>
            <a:normAutofit/>
          </a:bodyPr>
          <a:lstStyle/>
          <a:p>
            <a:pPr algn="ctr"/>
            <a:r>
              <a:rPr lang="en-US" b="1" dirty="0"/>
              <a:t>MAINSTREAMING WEATHER AND CLIMATE IN RADIO</a:t>
            </a:r>
            <a:endParaRPr lang="x-none" b="1" dirty="0"/>
          </a:p>
        </p:txBody>
      </p:sp>
      <p:sp>
        <p:nvSpPr>
          <p:cNvPr id="4" name="Date Placeholder 3">
            <a:extLst>
              <a:ext uri="{FF2B5EF4-FFF2-40B4-BE49-F238E27FC236}">
                <a16:creationId xmlns="" xmlns:a16="http://schemas.microsoft.com/office/drawing/2014/main" id="{4174981D-4898-9642-A75C-0F2A404CC4B9}"/>
              </a:ext>
            </a:extLst>
          </p:cNvPr>
          <p:cNvSpPr>
            <a:spLocks noGrp="1"/>
          </p:cNvSpPr>
          <p:nvPr>
            <p:ph type="dt" sz="half" idx="10"/>
          </p:nvPr>
        </p:nvSpPr>
        <p:spPr/>
        <p:txBody>
          <a:bodyPr/>
          <a:lstStyle/>
          <a:p>
            <a:r>
              <a:rPr lang="en-US" dirty="0" smtClean="0"/>
              <a:t>Thursday, 28 October 2021</a:t>
            </a:r>
            <a:endParaRPr lang="en-US" dirty="0"/>
          </a:p>
        </p:txBody>
      </p:sp>
      <p:sp>
        <p:nvSpPr>
          <p:cNvPr id="5" name="Footer Placeholder 4">
            <a:extLst>
              <a:ext uri="{FF2B5EF4-FFF2-40B4-BE49-F238E27FC236}">
                <a16:creationId xmlns="" xmlns:a16="http://schemas.microsoft.com/office/drawing/2014/main" id="{F21B4268-08DC-1C47-BD0C-A4B24291BEF1}"/>
              </a:ext>
            </a:extLst>
          </p:cNvPr>
          <p:cNvSpPr>
            <a:spLocks noGrp="1"/>
          </p:cNvSpPr>
          <p:nvPr>
            <p:ph type="ftr" sz="quarter" idx="11"/>
          </p:nvPr>
        </p:nvSpPr>
        <p:spPr/>
        <p:txBody>
          <a:bodyPr/>
          <a:lstStyle/>
          <a:p>
            <a:r>
              <a:rPr lang="en-GB"/>
              <a:t>IGAD CLIMATE PREDICTION AND APPLICATIONS CENTRE (</a:t>
            </a:r>
            <a:r>
              <a:rPr lang="en-GB" b="1"/>
              <a:t>ICPAC</a:t>
            </a:r>
            <a:r>
              <a:rPr lang="en-GB"/>
              <a:t>)</a:t>
            </a:r>
            <a:endParaRPr lang="en-US" dirty="0"/>
          </a:p>
        </p:txBody>
      </p:sp>
      <p:sp>
        <p:nvSpPr>
          <p:cNvPr id="6" name="Slide Number Placeholder 5">
            <a:extLst>
              <a:ext uri="{FF2B5EF4-FFF2-40B4-BE49-F238E27FC236}">
                <a16:creationId xmlns="" xmlns:a16="http://schemas.microsoft.com/office/drawing/2014/main" id="{DA3346A0-61AF-0345-9DFB-1BAAC164C481}"/>
              </a:ext>
            </a:extLst>
          </p:cNvPr>
          <p:cNvSpPr>
            <a:spLocks noGrp="1"/>
          </p:cNvSpPr>
          <p:nvPr>
            <p:ph type="sldNum" sz="quarter" idx="12"/>
          </p:nvPr>
        </p:nvSpPr>
        <p:spPr/>
        <p:txBody>
          <a:bodyPr/>
          <a:lstStyle/>
          <a:p>
            <a:fld id="{B1DB7362-2002-504E-9846-FFD55AE08938}" type="slidenum">
              <a:rPr lang="en-US" smtClean="0"/>
              <a:pPr/>
              <a:t>9</a:t>
            </a:fld>
            <a:endParaRPr lang="en-US"/>
          </a:p>
        </p:txBody>
      </p:sp>
      <p:sp>
        <p:nvSpPr>
          <p:cNvPr id="9" name="Rectangle 8">
            <a:extLst>
              <a:ext uri="{FF2B5EF4-FFF2-40B4-BE49-F238E27FC236}">
                <a16:creationId xmlns="" xmlns:a16="http://schemas.microsoft.com/office/drawing/2014/main" id="{32CFFD56-5552-4A1C-826C-7C8A63D7BA0B}"/>
              </a:ext>
            </a:extLst>
          </p:cNvPr>
          <p:cNvSpPr/>
          <p:nvPr/>
        </p:nvSpPr>
        <p:spPr>
          <a:xfrm>
            <a:off x="460375" y="3733800"/>
            <a:ext cx="9334500" cy="2534027"/>
          </a:xfrm>
          <a:prstGeom prst="rect">
            <a:avLst/>
          </a:prstGeom>
        </p:spPr>
        <p:txBody>
          <a:bodyPr wrap="square">
            <a:spAutoFit/>
          </a:bodyPr>
          <a:lstStyle/>
          <a:p>
            <a:pPr>
              <a:lnSpc>
                <a:spcPct val="150000"/>
              </a:lnSpc>
            </a:pPr>
            <a:r>
              <a:rPr lang="en-US" b="1" dirty="0"/>
              <a:t>WEATHER IS EVERYTHING </a:t>
            </a:r>
          </a:p>
          <a:p>
            <a:pPr>
              <a:lnSpc>
                <a:spcPct val="150000"/>
              </a:lnSpc>
              <a:buFont typeface="Wingdings" panose="05000000000000000000" pitchFamily="2" charset="2"/>
              <a:buChar char="q"/>
            </a:pPr>
            <a:r>
              <a:rPr lang="en-US" dirty="0"/>
              <a:t>It has been demonstrated that weather is associated with outbreaks of pneumonia, influenza and bronchitis, cholera, bilharzia, malaria etc.  </a:t>
            </a:r>
          </a:p>
          <a:p>
            <a:pPr>
              <a:lnSpc>
                <a:spcPct val="150000"/>
              </a:lnSpc>
              <a:buFont typeface="Wingdings" panose="05000000000000000000" pitchFamily="2" charset="2"/>
              <a:buChar char="q"/>
            </a:pPr>
            <a:r>
              <a:rPr lang="en-US" dirty="0"/>
              <a:t>Weather and climate information thus cuts across all sectors of the economy generally and it is important that weather and climate information be used to provide mitigating options to the end users. </a:t>
            </a:r>
          </a:p>
        </p:txBody>
      </p:sp>
      <p:pic>
        <p:nvPicPr>
          <p:cNvPr id="10" name="Picture 9">
            <a:extLst>
              <a:ext uri="{FF2B5EF4-FFF2-40B4-BE49-F238E27FC236}">
                <a16:creationId xmlns="" xmlns:a16="http://schemas.microsoft.com/office/drawing/2014/main" id="{FD07A1A3-990F-484E-B604-6110B97BB1D0}"/>
              </a:ext>
            </a:extLst>
          </p:cNvPr>
          <p:cNvPicPr>
            <a:picLocks noChangeAspect="1"/>
          </p:cNvPicPr>
          <p:nvPr/>
        </p:nvPicPr>
        <p:blipFill>
          <a:blip r:embed="rId2"/>
          <a:stretch>
            <a:fillRect/>
          </a:stretch>
        </p:blipFill>
        <p:spPr>
          <a:xfrm>
            <a:off x="2303947" y="676095"/>
            <a:ext cx="4554053" cy="3024176"/>
          </a:xfrm>
          <a:prstGeom prst="rect">
            <a:avLst/>
          </a:prstGeom>
        </p:spPr>
      </p:pic>
    </p:spTree>
    <p:extLst>
      <p:ext uri="{BB962C8B-B14F-4D97-AF65-F5344CB8AC3E}">
        <p14:creationId xmlns="" xmlns:p14="http://schemas.microsoft.com/office/powerpoint/2010/main" val="1481947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IGAD PPT Template">
  <a:themeElements>
    <a:clrScheme name="IGAD">
      <a:dk1>
        <a:sysClr val="windowText" lastClr="000000"/>
      </a:dk1>
      <a:lt1>
        <a:sysClr val="window" lastClr="FFFFFF"/>
      </a:lt1>
      <a:dk2>
        <a:srgbClr val="646463"/>
      </a:dk2>
      <a:lt2>
        <a:srgbClr val="D0D0D0"/>
      </a:lt2>
      <a:accent1>
        <a:srgbClr val="00833F"/>
      </a:accent1>
      <a:accent2>
        <a:srgbClr val="F4BE49"/>
      </a:accent2>
      <a:accent3>
        <a:srgbClr val="004080"/>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IGAD PPT Template.thmx</Template>
  <TotalTime>7092</TotalTime>
  <Words>1390</Words>
  <Application>Microsoft Office PowerPoint</Application>
  <PresentationFormat>A4 Paper (210x297 mm)</PresentationFormat>
  <Paragraphs>160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IGAD PPT Template</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MAINSTREAMING WEATHER AND CLIMATE IN RADIO</vt:lpstr>
      <vt:lpstr>Thank you! </vt:lpstr>
    </vt:vector>
  </TitlesOfParts>
  <Company>Black Africa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Macintosh</dc:creator>
  <cp:lastModifiedBy>HP</cp:lastModifiedBy>
  <cp:revision>274</cp:revision>
  <dcterms:created xsi:type="dcterms:W3CDTF">2014-11-18T09:33:09Z</dcterms:created>
  <dcterms:modified xsi:type="dcterms:W3CDTF">2021-10-28T05:12:03Z</dcterms:modified>
</cp:coreProperties>
</file>