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8"/>
  </p:notesMasterIdLst>
  <p:sldIdLst>
    <p:sldId id="356" r:id="rId2"/>
    <p:sldId id="258" r:id="rId3"/>
    <p:sldId id="2266" r:id="rId4"/>
    <p:sldId id="2134803567" r:id="rId5"/>
    <p:sldId id="2134803566" r:id="rId6"/>
    <p:sldId id="2134803568" r:id="rId7"/>
  </p:sldIdLst>
  <p:sldSz cx="12192000" cy="6858000"/>
  <p:notesSz cx="6858000" cy="9144000"/>
  <p:defaultText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F7BE4C3-A25B-4753-AC56-A489E65B40F2}" v="311" dt="2021-12-02T00:54:30.0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48"/>
    <p:restoredTop sz="78732" autoAdjust="0"/>
  </p:normalViewPr>
  <p:slideViewPr>
    <p:cSldViewPr snapToGrid="0" snapToObjects="1">
      <p:cViewPr varScale="1">
        <p:scale>
          <a:sx n="61" d="100"/>
          <a:sy n="61" d="100"/>
        </p:scale>
        <p:origin x="1253"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lissa Williams" userId="86370e60-18f3-41c8-8d92-c1330baefa24" providerId="ADAL" clId="{CF7BE4C3-A25B-4753-AC56-A489E65B40F2}"/>
    <pc:docChg chg="undo custSel addSld delSld modSld sldOrd modMainMaster">
      <pc:chgData name="Melissa Williams" userId="86370e60-18f3-41c8-8d92-c1330baefa24" providerId="ADAL" clId="{CF7BE4C3-A25B-4753-AC56-A489E65B40F2}" dt="2021-12-02T00:59:25.762" v="753"/>
      <pc:docMkLst>
        <pc:docMk/>
      </pc:docMkLst>
      <pc:sldChg chg="modSp mod">
        <pc:chgData name="Melissa Williams" userId="86370e60-18f3-41c8-8d92-c1330baefa24" providerId="ADAL" clId="{CF7BE4C3-A25B-4753-AC56-A489E65B40F2}" dt="2021-12-02T00:31:49.572" v="480" actId="207"/>
        <pc:sldMkLst>
          <pc:docMk/>
          <pc:sldMk cId="4169155577" sldId="258"/>
        </pc:sldMkLst>
        <pc:spChg chg="mod">
          <ac:chgData name="Melissa Williams" userId="86370e60-18f3-41c8-8d92-c1330baefa24" providerId="ADAL" clId="{CF7BE4C3-A25B-4753-AC56-A489E65B40F2}" dt="2021-12-02T00:26:19.615" v="449" actId="27636"/>
          <ac:spMkLst>
            <pc:docMk/>
            <pc:sldMk cId="4169155577" sldId="258"/>
            <ac:spMk id="2" creationId="{F17019E0-C844-4FE7-AF34-6BD29A6B33DC}"/>
          </ac:spMkLst>
        </pc:spChg>
        <pc:graphicFrameChg chg="mod">
          <ac:chgData name="Melissa Williams" userId="86370e60-18f3-41c8-8d92-c1330baefa24" providerId="ADAL" clId="{CF7BE4C3-A25B-4753-AC56-A489E65B40F2}" dt="2021-12-02T00:31:49.572" v="480" actId="207"/>
          <ac:graphicFrameMkLst>
            <pc:docMk/>
            <pc:sldMk cId="4169155577" sldId="258"/>
            <ac:graphicFrameMk id="4" creationId="{978DAAB4-45D2-4084-BB41-2FF949CBF7FB}"/>
          </ac:graphicFrameMkLst>
        </pc:graphicFrameChg>
      </pc:sldChg>
      <pc:sldChg chg="addSp delSp modSp mod setBg">
        <pc:chgData name="Melissa Williams" userId="86370e60-18f3-41c8-8d92-c1330baefa24" providerId="ADAL" clId="{CF7BE4C3-A25B-4753-AC56-A489E65B40F2}" dt="2021-12-01T23:59:54.268" v="274" actId="6549"/>
        <pc:sldMkLst>
          <pc:docMk/>
          <pc:sldMk cId="2046507615" sldId="356"/>
        </pc:sldMkLst>
        <pc:spChg chg="del mod">
          <ac:chgData name="Melissa Williams" userId="86370e60-18f3-41c8-8d92-c1330baefa24" providerId="ADAL" clId="{CF7BE4C3-A25B-4753-AC56-A489E65B40F2}" dt="2021-12-01T23:59:23.308" v="269" actId="478"/>
          <ac:spMkLst>
            <pc:docMk/>
            <pc:sldMk cId="2046507615" sldId="356"/>
            <ac:spMk id="4" creationId="{E79C27DB-4F59-47AC-952F-1B38905EDC54}"/>
          </ac:spMkLst>
        </pc:spChg>
        <pc:spChg chg="mod">
          <ac:chgData name="Melissa Williams" userId="86370e60-18f3-41c8-8d92-c1330baefa24" providerId="ADAL" clId="{CF7BE4C3-A25B-4753-AC56-A489E65B40F2}" dt="2021-12-01T23:59:54.268" v="274" actId="6549"/>
          <ac:spMkLst>
            <pc:docMk/>
            <pc:sldMk cId="2046507615" sldId="356"/>
            <ac:spMk id="12" creationId="{4FEA824A-1FFD-4E79-AF80-398F1230DCAA}"/>
          </ac:spMkLst>
        </pc:spChg>
        <pc:picChg chg="del">
          <ac:chgData name="Melissa Williams" userId="86370e60-18f3-41c8-8d92-c1330baefa24" providerId="ADAL" clId="{CF7BE4C3-A25B-4753-AC56-A489E65B40F2}" dt="2021-12-01T22:58:32.971" v="0" actId="478"/>
          <ac:picMkLst>
            <pc:docMk/>
            <pc:sldMk cId="2046507615" sldId="356"/>
            <ac:picMk id="3" creationId="{26D6B3D2-21A3-4C41-B180-8D4BB3C15696}"/>
          </ac:picMkLst>
        </pc:picChg>
        <pc:picChg chg="del mod">
          <ac:chgData name="Melissa Williams" userId="86370e60-18f3-41c8-8d92-c1330baefa24" providerId="ADAL" clId="{CF7BE4C3-A25B-4753-AC56-A489E65B40F2}" dt="2021-12-01T23:58:10.488" v="252" actId="21"/>
          <ac:picMkLst>
            <pc:docMk/>
            <pc:sldMk cId="2046507615" sldId="356"/>
            <ac:picMk id="8" creationId="{CDCC5A23-9CFD-494A-8551-ABE6AA2CE460}"/>
          </ac:picMkLst>
        </pc:picChg>
        <pc:picChg chg="del">
          <ac:chgData name="Melissa Williams" userId="86370e60-18f3-41c8-8d92-c1330baefa24" providerId="ADAL" clId="{CF7BE4C3-A25B-4753-AC56-A489E65B40F2}" dt="2021-12-01T22:58:34.825" v="1" actId="478"/>
          <ac:picMkLst>
            <pc:docMk/>
            <pc:sldMk cId="2046507615" sldId="356"/>
            <ac:picMk id="9" creationId="{FE74DA70-4664-1240-BA64-511377FF82C6}"/>
          </ac:picMkLst>
        </pc:picChg>
        <pc:picChg chg="add del mod">
          <ac:chgData name="Melissa Williams" userId="86370e60-18f3-41c8-8d92-c1330baefa24" providerId="ADAL" clId="{CF7BE4C3-A25B-4753-AC56-A489E65B40F2}" dt="2021-12-01T23:57:33.586" v="244" actId="478"/>
          <ac:picMkLst>
            <pc:docMk/>
            <pc:sldMk cId="2046507615" sldId="356"/>
            <ac:picMk id="11" creationId="{E901E258-A1B9-46A5-9926-4F71D8DDD471}"/>
          </ac:picMkLst>
        </pc:picChg>
        <pc:picChg chg="add mod">
          <ac:chgData name="Melissa Williams" userId="86370e60-18f3-41c8-8d92-c1330baefa24" providerId="ADAL" clId="{CF7BE4C3-A25B-4753-AC56-A489E65B40F2}" dt="2021-12-01T23:59:37.770" v="272" actId="12788"/>
          <ac:picMkLst>
            <pc:docMk/>
            <pc:sldMk cId="2046507615" sldId="356"/>
            <ac:picMk id="14" creationId="{244A0924-0E87-4E81-9BEA-B2F207AFA1FB}"/>
          </ac:picMkLst>
        </pc:picChg>
        <pc:picChg chg="del mod">
          <ac:chgData name="Melissa Williams" userId="86370e60-18f3-41c8-8d92-c1330baefa24" providerId="ADAL" clId="{CF7BE4C3-A25B-4753-AC56-A489E65B40F2}" dt="2021-12-01T23:58:10.488" v="252" actId="21"/>
          <ac:picMkLst>
            <pc:docMk/>
            <pc:sldMk cId="2046507615" sldId="356"/>
            <ac:picMk id="1026" creationId="{835653E9-42C7-49CE-B07C-A477F3DEB770}"/>
          </ac:picMkLst>
        </pc:picChg>
        <pc:picChg chg="del">
          <ac:chgData name="Melissa Williams" userId="86370e60-18f3-41c8-8d92-c1330baefa24" providerId="ADAL" clId="{CF7BE4C3-A25B-4753-AC56-A489E65B40F2}" dt="2021-12-01T22:58:40.115" v="2" actId="478"/>
          <ac:picMkLst>
            <pc:docMk/>
            <pc:sldMk cId="2046507615" sldId="356"/>
            <ac:picMk id="4110" creationId="{49B62E20-E78B-4151-AD7A-ADEF484671D5}"/>
          </ac:picMkLst>
        </pc:picChg>
        <pc:cxnChg chg="del">
          <ac:chgData name="Melissa Williams" userId="86370e60-18f3-41c8-8d92-c1330baefa24" providerId="ADAL" clId="{CF7BE4C3-A25B-4753-AC56-A489E65B40F2}" dt="2021-12-01T23:36:31.698" v="209" actId="478"/>
          <ac:cxnSpMkLst>
            <pc:docMk/>
            <pc:sldMk cId="2046507615" sldId="356"/>
            <ac:cxnSpMk id="13" creationId="{CFD82081-4D34-4D0D-9552-8AA79230EEB9}"/>
          </ac:cxnSpMkLst>
        </pc:cxnChg>
      </pc:sldChg>
      <pc:sldChg chg="del">
        <pc:chgData name="Melissa Williams" userId="86370e60-18f3-41c8-8d92-c1330baefa24" providerId="ADAL" clId="{CF7BE4C3-A25B-4753-AC56-A489E65B40F2}" dt="2021-12-02T00:32:16.602" v="481" actId="47"/>
        <pc:sldMkLst>
          <pc:docMk/>
          <pc:sldMk cId="1308639063" sldId="357"/>
        </pc:sldMkLst>
      </pc:sldChg>
      <pc:sldChg chg="del">
        <pc:chgData name="Melissa Williams" userId="86370e60-18f3-41c8-8d92-c1330baefa24" providerId="ADAL" clId="{CF7BE4C3-A25B-4753-AC56-A489E65B40F2}" dt="2021-12-02T00:55:30.671" v="747" actId="47"/>
        <pc:sldMkLst>
          <pc:docMk/>
          <pc:sldMk cId="1943120504" sldId="358"/>
        </pc:sldMkLst>
      </pc:sldChg>
      <pc:sldChg chg="modSp del mod">
        <pc:chgData name="Melissa Williams" userId="86370e60-18f3-41c8-8d92-c1330baefa24" providerId="ADAL" clId="{CF7BE4C3-A25B-4753-AC56-A489E65B40F2}" dt="2021-12-02T00:55:32.318" v="748" actId="47"/>
        <pc:sldMkLst>
          <pc:docMk/>
          <pc:sldMk cId="2858329501" sldId="359"/>
        </pc:sldMkLst>
        <pc:spChg chg="mod">
          <ac:chgData name="Melissa Williams" userId="86370e60-18f3-41c8-8d92-c1330baefa24" providerId="ADAL" clId="{CF7BE4C3-A25B-4753-AC56-A489E65B40F2}" dt="2021-12-02T00:26:24.834" v="451" actId="27636"/>
          <ac:spMkLst>
            <pc:docMk/>
            <pc:sldMk cId="2858329501" sldId="359"/>
            <ac:spMk id="3" creationId="{EF8D250F-1A51-9F4C-BB22-C7746EFD703C}"/>
          </ac:spMkLst>
        </pc:spChg>
      </pc:sldChg>
      <pc:sldChg chg="modSp del mod">
        <pc:chgData name="Melissa Williams" userId="86370e60-18f3-41c8-8d92-c1330baefa24" providerId="ADAL" clId="{CF7BE4C3-A25B-4753-AC56-A489E65B40F2}" dt="2021-12-02T00:55:32.831" v="749" actId="47"/>
        <pc:sldMkLst>
          <pc:docMk/>
          <pc:sldMk cId="1445052509" sldId="360"/>
        </pc:sldMkLst>
        <pc:spChg chg="mod">
          <ac:chgData name="Melissa Williams" userId="86370e60-18f3-41c8-8d92-c1330baefa24" providerId="ADAL" clId="{CF7BE4C3-A25B-4753-AC56-A489E65B40F2}" dt="2021-12-02T00:26:24.847" v="452" actId="27636"/>
          <ac:spMkLst>
            <pc:docMk/>
            <pc:sldMk cId="1445052509" sldId="360"/>
            <ac:spMk id="3" creationId="{EF8D250F-1A51-9F4C-BB22-C7746EFD703C}"/>
          </ac:spMkLst>
        </pc:spChg>
      </pc:sldChg>
      <pc:sldChg chg="modSp del mod">
        <pc:chgData name="Melissa Williams" userId="86370e60-18f3-41c8-8d92-c1330baefa24" providerId="ADAL" clId="{CF7BE4C3-A25B-4753-AC56-A489E65B40F2}" dt="2021-12-02T00:55:33.302" v="750" actId="47"/>
        <pc:sldMkLst>
          <pc:docMk/>
          <pc:sldMk cId="285012361" sldId="362"/>
        </pc:sldMkLst>
        <pc:spChg chg="mod">
          <ac:chgData name="Melissa Williams" userId="86370e60-18f3-41c8-8d92-c1330baefa24" providerId="ADAL" clId="{CF7BE4C3-A25B-4753-AC56-A489E65B40F2}" dt="2021-12-02T00:26:24.854" v="453" actId="27636"/>
          <ac:spMkLst>
            <pc:docMk/>
            <pc:sldMk cId="285012361" sldId="362"/>
            <ac:spMk id="3" creationId="{EF8D250F-1A51-9F4C-BB22-C7746EFD703C}"/>
          </ac:spMkLst>
        </pc:spChg>
      </pc:sldChg>
      <pc:sldChg chg="del">
        <pc:chgData name="Melissa Williams" userId="86370e60-18f3-41c8-8d92-c1330baefa24" providerId="ADAL" clId="{CF7BE4C3-A25B-4753-AC56-A489E65B40F2}" dt="2021-12-02T00:32:20.494" v="482" actId="47"/>
        <pc:sldMkLst>
          <pc:docMk/>
          <pc:sldMk cId="944059195" sldId="363"/>
        </pc:sldMkLst>
      </pc:sldChg>
      <pc:sldChg chg="addSp delSp modSp add mod">
        <pc:chgData name="Melissa Williams" userId="86370e60-18f3-41c8-8d92-c1330baefa24" providerId="ADAL" clId="{CF7BE4C3-A25B-4753-AC56-A489E65B40F2}" dt="2021-12-02T00:32:52.719" v="487" actId="6549"/>
        <pc:sldMkLst>
          <pc:docMk/>
          <pc:sldMk cId="3425858089" sldId="2266"/>
        </pc:sldMkLst>
        <pc:spChg chg="mod">
          <ac:chgData name="Melissa Williams" userId="86370e60-18f3-41c8-8d92-c1330baefa24" providerId="ADAL" clId="{CF7BE4C3-A25B-4753-AC56-A489E65B40F2}" dt="2021-12-02T00:09:51.957" v="348" actId="1076"/>
          <ac:spMkLst>
            <pc:docMk/>
            <pc:sldMk cId="3425858089" sldId="2266"/>
            <ac:spMk id="2" creationId="{5BFD705A-B7C8-4EA0-A364-A41152B2597F}"/>
          </ac:spMkLst>
        </pc:spChg>
        <pc:spChg chg="mod">
          <ac:chgData name="Melissa Williams" userId="86370e60-18f3-41c8-8d92-c1330baefa24" providerId="ADAL" clId="{CF7BE4C3-A25B-4753-AC56-A489E65B40F2}" dt="2021-12-02T00:09:51.957" v="348" actId="1076"/>
          <ac:spMkLst>
            <pc:docMk/>
            <pc:sldMk cId="3425858089" sldId="2266"/>
            <ac:spMk id="11" creationId="{D9E8E087-B5C1-4329-921C-C61531519AE8}"/>
          </ac:spMkLst>
        </pc:spChg>
        <pc:spChg chg="mod">
          <ac:chgData name="Melissa Williams" userId="86370e60-18f3-41c8-8d92-c1330baefa24" providerId="ADAL" clId="{CF7BE4C3-A25B-4753-AC56-A489E65B40F2}" dt="2021-12-02T00:09:51.957" v="348" actId="1076"/>
          <ac:spMkLst>
            <pc:docMk/>
            <pc:sldMk cId="3425858089" sldId="2266"/>
            <ac:spMk id="12" creationId="{E45235F2-5ADA-49C5-824F-9E391829174A}"/>
          </ac:spMkLst>
        </pc:spChg>
        <pc:spChg chg="mod">
          <ac:chgData name="Melissa Williams" userId="86370e60-18f3-41c8-8d92-c1330baefa24" providerId="ADAL" clId="{CF7BE4C3-A25B-4753-AC56-A489E65B40F2}" dt="2021-12-02T00:09:51.957" v="348" actId="1076"/>
          <ac:spMkLst>
            <pc:docMk/>
            <pc:sldMk cId="3425858089" sldId="2266"/>
            <ac:spMk id="13" creationId="{04881623-355D-499C-9E98-9D4055C9D6FD}"/>
          </ac:spMkLst>
        </pc:spChg>
        <pc:spChg chg="mod">
          <ac:chgData name="Melissa Williams" userId="86370e60-18f3-41c8-8d92-c1330baefa24" providerId="ADAL" clId="{CF7BE4C3-A25B-4753-AC56-A489E65B40F2}" dt="2021-12-02T00:32:52.719" v="487" actId="6549"/>
          <ac:spMkLst>
            <pc:docMk/>
            <pc:sldMk cId="3425858089" sldId="2266"/>
            <ac:spMk id="14" creationId="{30BA71C6-1267-4710-8378-F45690145C62}"/>
          </ac:spMkLst>
        </pc:spChg>
        <pc:spChg chg="mod">
          <ac:chgData name="Melissa Williams" userId="86370e60-18f3-41c8-8d92-c1330baefa24" providerId="ADAL" clId="{CF7BE4C3-A25B-4753-AC56-A489E65B40F2}" dt="2021-12-02T00:10:19.391" v="379" actId="20577"/>
          <ac:spMkLst>
            <pc:docMk/>
            <pc:sldMk cId="3425858089" sldId="2266"/>
            <ac:spMk id="15" creationId="{89948139-CFAB-4E3F-87E0-A880A79595E8}"/>
          </ac:spMkLst>
        </pc:spChg>
        <pc:spChg chg="mod">
          <ac:chgData name="Melissa Williams" userId="86370e60-18f3-41c8-8d92-c1330baefa24" providerId="ADAL" clId="{CF7BE4C3-A25B-4753-AC56-A489E65B40F2}" dt="2021-12-02T00:23:43.490" v="443" actId="20577"/>
          <ac:spMkLst>
            <pc:docMk/>
            <pc:sldMk cId="3425858089" sldId="2266"/>
            <ac:spMk id="17" creationId="{B7473A1E-57BC-492A-8B11-0A238B4C4469}"/>
          </ac:spMkLst>
        </pc:spChg>
        <pc:spChg chg="mod">
          <ac:chgData name="Melissa Williams" userId="86370e60-18f3-41c8-8d92-c1330baefa24" providerId="ADAL" clId="{CF7BE4C3-A25B-4753-AC56-A489E65B40F2}" dt="2021-12-02T00:10:11.630" v="375" actId="6549"/>
          <ac:spMkLst>
            <pc:docMk/>
            <pc:sldMk cId="3425858089" sldId="2266"/>
            <ac:spMk id="19" creationId="{2DA13626-E06A-4CCC-9434-E1C7F79F7675}"/>
          </ac:spMkLst>
        </pc:spChg>
        <pc:spChg chg="add del mod">
          <ac:chgData name="Melissa Williams" userId="86370e60-18f3-41c8-8d92-c1330baefa24" providerId="ADAL" clId="{CF7BE4C3-A25B-4753-AC56-A489E65B40F2}" dt="2021-12-02T00:09:51.957" v="348" actId="1076"/>
          <ac:spMkLst>
            <pc:docMk/>
            <pc:sldMk cId="3425858089" sldId="2266"/>
            <ac:spMk id="20" creationId="{47F9A669-096D-4DA0-9E37-8AB173541A3B}"/>
          </ac:spMkLst>
        </pc:spChg>
        <pc:spChg chg="mod">
          <ac:chgData name="Melissa Williams" userId="86370e60-18f3-41c8-8d92-c1330baefa24" providerId="ADAL" clId="{CF7BE4C3-A25B-4753-AC56-A489E65B40F2}" dt="2021-12-02T00:09:51.957" v="348" actId="1076"/>
          <ac:spMkLst>
            <pc:docMk/>
            <pc:sldMk cId="3425858089" sldId="2266"/>
            <ac:spMk id="21" creationId="{17B21433-170B-4065-B1C9-599D8CABC7F6}"/>
          </ac:spMkLst>
        </pc:spChg>
        <pc:spChg chg="mod">
          <ac:chgData name="Melissa Williams" userId="86370e60-18f3-41c8-8d92-c1330baefa24" providerId="ADAL" clId="{CF7BE4C3-A25B-4753-AC56-A489E65B40F2}" dt="2021-12-02T00:09:51.957" v="348" actId="1076"/>
          <ac:spMkLst>
            <pc:docMk/>
            <pc:sldMk cId="3425858089" sldId="2266"/>
            <ac:spMk id="22" creationId="{1AF05720-4BE4-408A-9A7C-CDA5A3C6CF1F}"/>
          </ac:spMkLst>
        </pc:spChg>
        <pc:picChg chg="mod">
          <ac:chgData name="Melissa Williams" userId="86370e60-18f3-41c8-8d92-c1330baefa24" providerId="ADAL" clId="{CF7BE4C3-A25B-4753-AC56-A489E65B40F2}" dt="2021-12-02T00:09:51.957" v="348" actId="1076"/>
          <ac:picMkLst>
            <pc:docMk/>
            <pc:sldMk cId="3425858089" sldId="2266"/>
            <ac:picMk id="6146" creationId="{E5B60A47-A3E7-413A-ABBD-817A4885109B}"/>
          </ac:picMkLst>
        </pc:picChg>
        <pc:picChg chg="mod">
          <ac:chgData name="Melissa Williams" userId="86370e60-18f3-41c8-8d92-c1330baefa24" providerId="ADAL" clId="{CF7BE4C3-A25B-4753-AC56-A489E65B40F2}" dt="2021-12-02T00:23:50.220" v="444" actId="1076"/>
          <ac:picMkLst>
            <pc:docMk/>
            <pc:sldMk cId="3425858089" sldId="2266"/>
            <ac:picMk id="6152" creationId="{BDFFA5D1-64B5-4918-BB02-087E048F28F0}"/>
          </ac:picMkLst>
        </pc:picChg>
        <pc:picChg chg="mod">
          <ac:chgData name="Melissa Williams" userId="86370e60-18f3-41c8-8d92-c1330baefa24" providerId="ADAL" clId="{CF7BE4C3-A25B-4753-AC56-A489E65B40F2}" dt="2021-12-02T00:23:55.170" v="445" actId="1076"/>
          <ac:picMkLst>
            <pc:docMk/>
            <pc:sldMk cId="3425858089" sldId="2266"/>
            <ac:picMk id="6156" creationId="{99F4E424-48E9-4B7B-B1F5-79DE75526341}"/>
          </ac:picMkLst>
        </pc:picChg>
        <pc:cxnChg chg="mod">
          <ac:chgData name="Melissa Williams" userId="86370e60-18f3-41c8-8d92-c1330baefa24" providerId="ADAL" clId="{CF7BE4C3-A25B-4753-AC56-A489E65B40F2}" dt="2021-12-02T00:09:51.957" v="348" actId="1076"/>
          <ac:cxnSpMkLst>
            <pc:docMk/>
            <pc:sldMk cId="3425858089" sldId="2266"/>
            <ac:cxnSpMk id="26" creationId="{7BBB038F-B559-417C-859C-622C73612969}"/>
          </ac:cxnSpMkLst>
        </pc:cxnChg>
        <pc:cxnChg chg="mod">
          <ac:chgData name="Melissa Williams" userId="86370e60-18f3-41c8-8d92-c1330baefa24" providerId="ADAL" clId="{CF7BE4C3-A25B-4753-AC56-A489E65B40F2}" dt="2021-12-02T00:09:51.957" v="348" actId="1076"/>
          <ac:cxnSpMkLst>
            <pc:docMk/>
            <pc:sldMk cId="3425858089" sldId="2266"/>
            <ac:cxnSpMk id="31" creationId="{63AB30E2-DADC-4EBE-8CE7-D8A552054944}"/>
          </ac:cxnSpMkLst>
        </pc:cxnChg>
        <pc:cxnChg chg="mod">
          <ac:chgData name="Melissa Williams" userId="86370e60-18f3-41c8-8d92-c1330baefa24" providerId="ADAL" clId="{CF7BE4C3-A25B-4753-AC56-A489E65B40F2}" dt="2021-12-02T00:09:51.957" v="348" actId="1076"/>
          <ac:cxnSpMkLst>
            <pc:docMk/>
            <pc:sldMk cId="3425858089" sldId="2266"/>
            <ac:cxnSpMk id="32" creationId="{85484893-BA41-4537-8229-0533D4B67EFD}"/>
          </ac:cxnSpMkLst>
        </pc:cxnChg>
        <pc:cxnChg chg="mod">
          <ac:chgData name="Melissa Williams" userId="86370e60-18f3-41c8-8d92-c1330baefa24" providerId="ADAL" clId="{CF7BE4C3-A25B-4753-AC56-A489E65B40F2}" dt="2021-12-02T00:09:51.957" v="348" actId="1076"/>
          <ac:cxnSpMkLst>
            <pc:docMk/>
            <pc:sldMk cId="3425858089" sldId="2266"/>
            <ac:cxnSpMk id="35" creationId="{4D75215B-AE6D-49AE-9CEB-EA4F1E4AD1E3}"/>
          </ac:cxnSpMkLst>
        </pc:cxnChg>
        <pc:cxnChg chg="mod">
          <ac:chgData name="Melissa Williams" userId="86370e60-18f3-41c8-8d92-c1330baefa24" providerId="ADAL" clId="{CF7BE4C3-A25B-4753-AC56-A489E65B40F2}" dt="2021-12-02T00:09:51.957" v="348" actId="1076"/>
          <ac:cxnSpMkLst>
            <pc:docMk/>
            <pc:sldMk cId="3425858089" sldId="2266"/>
            <ac:cxnSpMk id="40" creationId="{7080F496-2E4E-4B63-ABF6-581146F65EC5}"/>
          </ac:cxnSpMkLst>
        </pc:cxnChg>
        <pc:cxnChg chg="mod">
          <ac:chgData name="Melissa Williams" userId="86370e60-18f3-41c8-8d92-c1330baefa24" providerId="ADAL" clId="{CF7BE4C3-A25B-4753-AC56-A489E65B40F2}" dt="2021-12-02T00:09:51.957" v="348" actId="1076"/>
          <ac:cxnSpMkLst>
            <pc:docMk/>
            <pc:sldMk cId="3425858089" sldId="2266"/>
            <ac:cxnSpMk id="41" creationId="{87013BB1-B770-480D-B104-6330F85E3675}"/>
          </ac:cxnSpMkLst>
        </pc:cxnChg>
        <pc:cxnChg chg="mod">
          <ac:chgData name="Melissa Williams" userId="86370e60-18f3-41c8-8d92-c1330baefa24" providerId="ADAL" clId="{CF7BE4C3-A25B-4753-AC56-A489E65B40F2}" dt="2021-12-02T00:09:51.957" v="348" actId="1076"/>
          <ac:cxnSpMkLst>
            <pc:docMk/>
            <pc:sldMk cId="3425858089" sldId="2266"/>
            <ac:cxnSpMk id="42" creationId="{C943D1E4-D745-4DB4-8DA5-4A4578C13C54}"/>
          </ac:cxnSpMkLst>
        </pc:cxnChg>
      </pc:sldChg>
      <pc:sldChg chg="delSp modSp add mod ord">
        <pc:chgData name="Melissa Williams" userId="86370e60-18f3-41c8-8d92-c1330baefa24" providerId="ADAL" clId="{CF7BE4C3-A25B-4753-AC56-A489E65B40F2}" dt="2021-12-02T00:55:24.974" v="746" actId="6549"/>
        <pc:sldMkLst>
          <pc:docMk/>
          <pc:sldMk cId="1369613217" sldId="2134803566"/>
        </pc:sldMkLst>
        <pc:spChg chg="del">
          <ac:chgData name="Melissa Williams" userId="86370e60-18f3-41c8-8d92-c1330baefa24" providerId="ADAL" clId="{CF7BE4C3-A25B-4753-AC56-A489E65B40F2}" dt="2021-12-02T00:48:03.390" v="670" actId="478"/>
          <ac:spMkLst>
            <pc:docMk/>
            <pc:sldMk cId="1369613217" sldId="2134803566"/>
            <ac:spMk id="2" creationId="{A3830F69-A905-4460-B990-6FBC6ADEB430}"/>
          </ac:spMkLst>
        </pc:spChg>
        <pc:spChg chg="mod">
          <ac:chgData name="Melissa Williams" userId="86370e60-18f3-41c8-8d92-c1330baefa24" providerId="ADAL" clId="{CF7BE4C3-A25B-4753-AC56-A489E65B40F2}" dt="2021-12-02T00:52:28.804" v="700" actId="14100"/>
          <ac:spMkLst>
            <pc:docMk/>
            <pc:sldMk cId="1369613217" sldId="2134803566"/>
            <ac:spMk id="5" creationId="{B375EDA5-4ECF-4AD6-B47C-091339DE785D}"/>
          </ac:spMkLst>
        </pc:spChg>
        <pc:spChg chg="mod">
          <ac:chgData name="Melissa Williams" userId="86370e60-18f3-41c8-8d92-c1330baefa24" providerId="ADAL" clId="{CF7BE4C3-A25B-4753-AC56-A489E65B40F2}" dt="2021-12-02T00:55:24.974" v="746" actId="6549"/>
          <ac:spMkLst>
            <pc:docMk/>
            <pc:sldMk cId="1369613217" sldId="2134803566"/>
            <ac:spMk id="6" creationId="{7396F0D7-5687-4893-869D-CF502694695E}"/>
          </ac:spMkLst>
        </pc:spChg>
        <pc:spChg chg="del">
          <ac:chgData name="Melissa Williams" userId="86370e60-18f3-41c8-8d92-c1330baefa24" providerId="ADAL" clId="{CF7BE4C3-A25B-4753-AC56-A489E65B40F2}" dt="2021-12-02T00:50:06.247" v="677" actId="478"/>
          <ac:spMkLst>
            <pc:docMk/>
            <pc:sldMk cId="1369613217" sldId="2134803566"/>
            <ac:spMk id="12" creationId="{B4F43882-7B66-468B-B9C4-CB2444248907}"/>
          </ac:spMkLst>
        </pc:spChg>
        <pc:graphicFrameChg chg="mod">
          <ac:chgData name="Melissa Williams" userId="86370e60-18f3-41c8-8d92-c1330baefa24" providerId="ADAL" clId="{CF7BE4C3-A25B-4753-AC56-A489E65B40F2}" dt="2021-12-02T00:54:30.013" v="709" actId="14233"/>
          <ac:graphicFrameMkLst>
            <pc:docMk/>
            <pc:sldMk cId="1369613217" sldId="2134803566"/>
            <ac:graphicFrameMk id="8" creationId="{D60D4604-C294-4FAA-905A-937FD9E26F7B}"/>
          </ac:graphicFrameMkLst>
        </pc:graphicFrameChg>
        <pc:picChg chg="del mod modCrop">
          <ac:chgData name="Melissa Williams" userId="86370e60-18f3-41c8-8d92-c1330baefa24" providerId="ADAL" clId="{CF7BE4C3-A25B-4753-AC56-A489E65B40F2}" dt="2021-12-02T00:52:19.349" v="698" actId="478"/>
          <ac:picMkLst>
            <pc:docMk/>
            <pc:sldMk cId="1369613217" sldId="2134803566"/>
            <ac:picMk id="14" creationId="{9B13D282-A8A7-4E7A-B911-5FAD66A76F77}"/>
          </ac:picMkLst>
        </pc:picChg>
        <pc:cxnChg chg="del">
          <ac:chgData name="Melissa Williams" userId="86370e60-18f3-41c8-8d92-c1330baefa24" providerId="ADAL" clId="{CF7BE4C3-A25B-4753-AC56-A489E65B40F2}" dt="2021-12-02T00:46:16.262" v="648" actId="478"/>
          <ac:cxnSpMkLst>
            <pc:docMk/>
            <pc:sldMk cId="1369613217" sldId="2134803566"/>
            <ac:cxnSpMk id="4" creationId="{4034552A-5CB0-44F3-AF27-86435FE9DA5B}"/>
          </ac:cxnSpMkLst>
        </pc:cxnChg>
        <pc:cxnChg chg="del mod">
          <ac:chgData name="Melissa Williams" userId="86370e60-18f3-41c8-8d92-c1330baefa24" providerId="ADAL" clId="{CF7BE4C3-A25B-4753-AC56-A489E65B40F2}" dt="2021-12-02T00:50:08.579" v="678" actId="478"/>
          <ac:cxnSpMkLst>
            <pc:docMk/>
            <pc:sldMk cId="1369613217" sldId="2134803566"/>
            <ac:cxnSpMk id="15" creationId="{3FE81F27-3D02-4C46-A20F-25C77A1C772D}"/>
          </ac:cxnSpMkLst>
        </pc:cxnChg>
      </pc:sldChg>
      <pc:sldChg chg="addSp delSp modSp add mod modClrScheme chgLayout">
        <pc:chgData name="Melissa Williams" userId="86370e60-18f3-41c8-8d92-c1330baefa24" providerId="ADAL" clId="{CF7BE4C3-A25B-4753-AC56-A489E65B40F2}" dt="2021-12-02T00:45:49.787" v="645" actId="1582"/>
        <pc:sldMkLst>
          <pc:docMk/>
          <pc:sldMk cId="2516842957" sldId="2134803567"/>
        </pc:sldMkLst>
        <pc:spChg chg="del">
          <ac:chgData name="Melissa Williams" userId="86370e60-18f3-41c8-8d92-c1330baefa24" providerId="ADAL" clId="{CF7BE4C3-A25B-4753-AC56-A489E65B40F2}" dt="2021-12-02T00:34:03.656" v="512" actId="478"/>
          <ac:spMkLst>
            <pc:docMk/>
            <pc:sldMk cId="2516842957" sldId="2134803567"/>
            <ac:spMk id="2" creationId="{5BFD705A-B7C8-4EA0-A364-A41152B2597F}"/>
          </ac:spMkLst>
        </pc:spChg>
        <pc:spChg chg="add mod ord">
          <ac:chgData name="Melissa Williams" userId="86370e60-18f3-41c8-8d92-c1330baefa24" providerId="ADAL" clId="{CF7BE4C3-A25B-4753-AC56-A489E65B40F2}" dt="2021-12-02T00:42:06.664" v="636" actId="403"/>
          <ac:spMkLst>
            <pc:docMk/>
            <pc:sldMk cId="2516842957" sldId="2134803567"/>
            <ac:spMk id="3" creationId="{EB5AB95C-827C-447D-A83F-F1BBA6D72E85}"/>
          </ac:spMkLst>
        </pc:spChg>
        <pc:spChg chg="add del mod ord">
          <ac:chgData name="Melissa Williams" userId="86370e60-18f3-41c8-8d92-c1330baefa24" providerId="ADAL" clId="{CF7BE4C3-A25B-4753-AC56-A489E65B40F2}" dt="2021-12-02T00:37:21.866" v="524" actId="1032"/>
          <ac:spMkLst>
            <pc:docMk/>
            <pc:sldMk cId="2516842957" sldId="2134803567"/>
            <ac:spMk id="4" creationId="{753FF57C-9EFF-4674-951E-AA03DE1ED644}"/>
          </ac:spMkLst>
        </pc:spChg>
        <pc:spChg chg="del">
          <ac:chgData name="Melissa Williams" userId="86370e60-18f3-41c8-8d92-c1330baefa24" providerId="ADAL" clId="{CF7BE4C3-A25B-4753-AC56-A489E65B40F2}" dt="2021-12-02T00:34:03.656" v="512" actId="478"/>
          <ac:spMkLst>
            <pc:docMk/>
            <pc:sldMk cId="2516842957" sldId="2134803567"/>
            <ac:spMk id="6" creationId="{11A2B23C-E653-4067-9904-BA519E374653}"/>
          </ac:spMkLst>
        </pc:spChg>
        <pc:spChg chg="del mod">
          <ac:chgData name="Melissa Williams" userId="86370e60-18f3-41c8-8d92-c1330baefa24" providerId="ADAL" clId="{CF7BE4C3-A25B-4753-AC56-A489E65B40F2}" dt="2021-12-02T00:34:23.823" v="516" actId="478"/>
          <ac:spMkLst>
            <pc:docMk/>
            <pc:sldMk cId="2516842957" sldId="2134803567"/>
            <ac:spMk id="8" creationId="{D27BB1E3-AB97-4D72-B9A7-00F50F161099}"/>
          </ac:spMkLst>
        </pc:spChg>
        <pc:spChg chg="del">
          <ac:chgData name="Melissa Williams" userId="86370e60-18f3-41c8-8d92-c1330baefa24" providerId="ADAL" clId="{CF7BE4C3-A25B-4753-AC56-A489E65B40F2}" dt="2021-12-02T00:34:03.656" v="512" actId="478"/>
          <ac:spMkLst>
            <pc:docMk/>
            <pc:sldMk cId="2516842957" sldId="2134803567"/>
            <ac:spMk id="11" creationId="{D9E8E087-B5C1-4329-921C-C61531519AE8}"/>
          </ac:spMkLst>
        </pc:spChg>
        <pc:spChg chg="del">
          <ac:chgData name="Melissa Williams" userId="86370e60-18f3-41c8-8d92-c1330baefa24" providerId="ADAL" clId="{CF7BE4C3-A25B-4753-AC56-A489E65B40F2}" dt="2021-12-02T00:34:03.656" v="512" actId="478"/>
          <ac:spMkLst>
            <pc:docMk/>
            <pc:sldMk cId="2516842957" sldId="2134803567"/>
            <ac:spMk id="12" creationId="{E45235F2-5ADA-49C5-824F-9E391829174A}"/>
          </ac:spMkLst>
        </pc:spChg>
        <pc:spChg chg="del">
          <ac:chgData name="Melissa Williams" userId="86370e60-18f3-41c8-8d92-c1330baefa24" providerId="ADAL" clId="{CF7BE4C3-A25B-4753-AC56-A489E65B40F2}" dt="2021-12-02T00:34:03.656" v="512" actId="478"/>
          <ac:spMkLst>
            <pc:docMk/>
            <pc:sldMk cId="2516842957" sldId="2134803567"/>
            <ac:spMk id="13" creationId="{04881623-355D-499C-9E98-9D4055C9D6FD}"/>
          </ac:spMkLst>
        </pc:spChg>
        <pc:spChg chg="del">
          <ac:chgData name="Melissa Williams" userId="86370e60-18f3-41c8-8d92-c1330baefa24" providerId="ADAL" clId="{CF7BE4C3-A25B-4753-AC56-A489E65B40F2}" dt="2021-12-02T00:34:03.656" v="512" actId="478"/>
          <ac:spMkLst>
            <pc:docMk/>
            <pc:sldMk cId="2516842957" sldId="2134803567"/>
            <ac:spMk id="14" creationId="{30BA71C6-1267-4710-8378-F45690145C62}"/>
          </ac:spMkLst>
        </pc:spChg>
        <pc:spChg chg="del">
          <ac:chgData name="Melissa Williams" userId="86370e60-18f3-41c8-8d92-c1330baefa24" providerId="ADAL" clId="{CF7BE4C3-A25B-4753-AC56-A489E65B40F2}" dt="2021-12-02T00:34:03.656" v="512" actId="478"/>
          <ac:spMkLst>
            <pc:docMk/>
            <pc:sldMk cId="2516842957" sldId="2134803567"/>
            <ac:spMk id="15" creationId="{89948139-CFAB-4E3F-87E0-A880A79595E8}"/>
          </ac:spMkLst>
        </pc:spChg>
        <pc:spChg chg="del">
          <ac:chgData name="Melissa Williams" userId="86370e60-18f3-41c8-8d92-c1330baefa24" providerId="ADAL" clId="{CF7BE4C3-A25B-4753-AC56-A489E65B40F2}" dt="2021-12-02T00:34:03.656" v="512" actId="478"/>
          <ac:spMkLst>
            <pc:docMk/>
            <pc:sldMk cId="2516842957" sldId="2134803567"/>
            <ac:spMk id="17" creationId="{B7473A1E-57BC-492A-8B11-0A238B4C4469}"/>
          </ac:spMkLst>
        </pc:spChg>
        <pc:spChg chg="del">
          <ac:chgData name="Melissa Williams" userId="86370e60-18f3-41c8-8d92-c1330baefa24" providerId="ADAL" clId="{CF7BE4C3-A25B-4753-AC56-A489E65B40F2}" dt="2021-12-02T00:34:03.656" v="512" actId="478"/>
          <ac:spMkLst>
            <pc:docMk/>
            <pc:sldMk cId="2516842957" sldId="2134803567"/>
            <ac:spMk id="19" creationId="{2DA13626-E06A-4CCC-9434-E1C7F79F7675}"/>
          </ac:spMkLst>
        </pc:spChg>
        <pc:spChg chg="del">
          <ac:chgData name="Melissa Williams" userId="86370e60-18f3-41c8-8d92-c1330baefa24" providerId="ADAL" clId="{CF7BE4C3-A25B-4753-AC56-A489E65B40F2}" dt="2021-12-02T00:34:03.656" v="512" actId="478"/>
          <ac:spMkLst>
            <pc:docMk/>
            <pc:sldMk cId="2516842957" sldId="2134803567"/>
            <ac:spMk id="20" creationId="{47F9A669-096D-4DA0-9E37-8AB173541A3B}"/>
          </ac:spMkLst>
        </pc:spChg>
        <pc:spChg chg="del">
          <ac:chgData name="Melissa Williams" userId="86370e60-18f3-41c8-8d92-c1330baefa24" providerId="ADAL" clId="{CF7BE4C3-A25B-4753-AC56-A489E65B40F2}" dt="2021-12-02T00:34:03.656" v="512" actId="478"/>
          <ac:spMkLst>
            <pc:docMk/>
            <pc:sldMk cId="2516842957" sldId="2134803567"/>
            <ac:spMk id="21" creationId="{17B21433-170B-4065-B1C9-599D8CABC7F6}"/>
          </ac:spMkLst>
        </pc:spChg>
        <pc:spChg chg="del">
          <ac:chgData name="Melissa Williams" userId="86370e60-18f3-41c8-8d92-c1330baefa24" providerId="ADAL" clId="{CF7BE4C3-A25B-4753-AC56-A489E65B40F2}" dt="2021-12-02T00:34:03.656" v="512" actId="478"/>
          <ac:spMkLst>
            <pc:docMk/>
            <pc:sldMk cId="2516842957" sldId="2134803567"/>
            <ac:spMk id="22" creationId="{1AF05720-4BE4-408A-9A7C-CDA5A3C6CF1F}"/>
          </ac:spMkLst>
        </pc:spChg>
        <pc:graphicFrameChg chg="add mod modGraphic">
          <ac:chgData name="Melissa Williams" userId="86370e60-18f3-41c8-8d92-c1330baefa24" providerId="ADAL" clId="{CF7BE4C3-A25B-4753-AC56-A489E65B40F2}" dt="2021-12-02T00:45:49.787" v="645" actId="1582"/>
          <ac:graphicFrameMkLst>
            <pc:docMk/>
            <pc:sldMk cId="2516842957" sldId="2134803567"/>
            <ac:graphicFrameMk id="5" creationId="{A31F4805-12ED-4237-A6FD-AFFD71CE9AB3}"/>
          </ac:graphicFrameMkLst>
        </pc:graphicFrameChg>
        <pc:picChg chg="del">
          <ac:chgData name="Melissa Williams" userId="86370e60-18f3-41c8-8d92-c1330baefa24" providerId="ADAL" clId="{CF7BE4C3-A25B-4753-AC56-A489E65B40F2}" dt="2021-12-02T00:34:03.656" v="512" actId="478"/>
          <ac:picMkLst>
            <pc:docMk/>
            <pc:sldMk cId="2516842957" sldId="2134803567"/>
            <ac:picMk id="6146" creationId="{E5B60A47-A3E7-413A-ABBD-817A4885109B}"/>
          </ac:picMkLst>
        </pc:picChg>
        <pc:picChg chg="del">
          <ac:chgData name="Melissa Williams" userId="86370e60-18f3-41c8-8d92-c1330baefa24" providerId="ADAL" clId="{CF7BE4C3-A25B-4753-AC56-A489E65B40F2}" dt="2021-12-02T00:34:03.656" v="512" actId="478"/>
          <ac:picMkLst>
            <pc:docMk/>
            <pc:sldMk cId="2516842957" sldId="2134803567"/>
            <ac:picMk id="6152" creationId="{BDFFA5D1-64B5-4918-BB02-087E048F28F0}"/>
          </ac:picMkLst>
        </pc:picChg>
        <pc:picChg chg="del">
          <ac:chgData name="Melissa Williams" userId="86370e60-18f3-41c8-8d92-c1330baefa24" providerId="ADAL" clId="{CF7BE4C3-A25B-4753-AC56-A489E65B40F2}" dt="2021-12-02T00:34:03.656" v="512" actId="478"/>
          <ac:picMkLst>
            <pc:docMk/>
            <pc:sldMk cId="2516842957" sldId="2134803567"/>
            <ac:picMk id="6156" creationId="{99F4E424-48E9-4B7B-B1F5-79DE75526341}"/>
          </ac:picMkLst>
        </pc:picChg>
        <pc:cxnChg chg="del">
          <ac:chgData name="Melissa Williams" userId="86370e60-18f3-41c8-8d92-c1330baefa24" providerId="ADAL" clId="{CF7BE4C3-A25B-4753-AC56-A489E65B40F2}" dt="2021-12-02T00:34:03.656" v="512" actId="478"/>
          <ac:cxnSpMkLst>
            <pc:docMk/>
            <pc:sldMk cId="2516842957" sldId="2134803567"/>
            <ac:cxnSpMk id="26" creationId="{7BBB038F-B559-417C-859C-622C73612969}"/>
          </ac:cxnSpMkLst>
        </pc:cxnChg>
        <pc:cxnChg chg="del">
          <ac:chgData name="Melissa Williams" userId="86370e60-18f3-41c8-8d92-c1330baefa24" providerId="ADAL" clId="{CF7BE4C3-A25B-4753-AC56-A489E65B40F2}" dt="2021-12-02T00:34:03.656" v="512" actId="478"/>
          <ac:cxnSpMkLst>
            <pc:docMk/>
            <pc:sldMk cId="2516842957" sldId="2134803567"/>
            <ac:cxnSpMk id="31" creationId="{63AB30E2-DADC-4EBE-8CE7-D8A552054944}"/>
          </ac:cxnSpMkLst>
        </pc:cxnChg>
        <pc:cxnChg chg="del">
          <ac:chgData name="Melissa Williams" userId="86370e60-18f3-41c8-8d92-c1330baefa24" providerId="ADAL" clId="{CF7BE4C3-A25B-4753-AC56-A489E65B40F2}" dt="2021-12-02T00:34:03.656" v="512" actId="478"/>
          <ac:cxnSpMkLst>
            <pc:docMk/>
            <pc:sldMk cId="2516842957" sldId="2134803567"/>
            <ac:cxnSpMk id="32" creationId="{85484893-BA41-4537-8229-0533D4B67EFD}"/>
          </ac:cxnSpMkLst>
        </pc:cxnChg>
        <pc:cxnChg chg="del">
          <ac:chgData name="Melissa Williams" userId="86370e60-18f3-41c8-8d92-c1330baefa24" providerId="ADAL" clId="{CF7BE4C3-A25B-4753-AC56-A489E65B40F2}" dt="2021-12-02T00:34:03.656" v="512" actId="478"/>
          <ac:cxnSpMkLst>
            <pc:docMk/>
            <pc:sldMk cId="2516842957" sldId="2134803567"/>
            <ac:cxnSpMk id="35" creationId="{4D75215B-AE6D-49AE-9CEB-EA4F1E4AD1E3}"/>
          </ac:cxnSpMkLst>
        </pc:cxnChg>
        <pc:cxnChg chg="del">
          <ac:chgData name="Melissa Williams" userId="86370e60-18f3-41c8-8d92-c1330baefa24" providerId="ADAL" clId="{CF7BE4C3-A25B-4753-AC56-A489E65B40F2}" dt="2021-12-02T00:34:03.656" v="512" actId="478"/>
          <ac:cxnSpMkLst>
            <pc:docMk/>
            <pc:sldMk cId="2516842957" sldId="2134803567"/>
            <ac:cxnSpMk id="40" creationId="{7080F496-2E4E-4B63-ABF6-581146F65EC5}"/>
          </ac:cxnSpMkLst>
        </pc:cxnChg>
        <pc:cxnChg chg="del">
          <ac:chgData name="Melissa Williams" userId="86370e60-18f3-41c8-8d92-c1330baefa24" providerId="ADAL" clId="{CF7BE4C3-A25B-4753-AC56-A489E65B40F2}" dt="2021-12-02T00:34:03.656" v="512" actId="478"/>
          <ac:cxnSpMkLst>
            <pc:docMk/>
            <pc:sldMk cId="2516842957" sldId="2134803567"/>
            <ac:cxnSpMk id="41" creationId="{87013BB1-B770-480D-B104-6330F85E3675}"/>
          </ac:cxnSpMkLst>
        </pc:cxnChg>
        <pc:cxnChg chg="del">
          <ac:chgData name="Melissa Williams" userId="86370e60-18f3-41c8-8d92-c1330baefa24" providerId="ADAL" clId="{CF7BE4C3-A25B-4753-AC56-A489E65B40F2}" dt="2021-12-02T00:34:03.656" v="512" actId="478"/>
          <ac:cxnSpMkLst>
            <pc:docMk/>
            <pc:sldMk cId="2516842957" sldId="2134803567"/>
            <ac:cxnSpMk id="42" creationId="{C943D1E4-D745-4DB4-8DA5-4A4578C13C54}"/>
          </ac:cxnSpMkLst>
        </pc:cxnChg>
      </pc:sldChg>
      <pc:sldChg chg="new del">
        <pc:chgData name="Melissa Williams" userId="86370e60-18f3-41c8-8d92-c1330baefa24" providerId="ADAL" clId="{CF7BE4C3-A25B-4753-AC56-A489E65B40F2}" dt="2021-12-02T00:32:22.285" v="483" actId="47"/>
        <pc:sldMkLst>
          <pc:docMk/>
          <pc:sldMk cId="2882180700" sldId="2134803567"/>
        </pc:sldMkLst>
      </pc:sldChg>
      <pc:sldChg chg="add ord">
        <pc:chgData name="Melissa Williams" userId="86370e60-18f3-41c8-8d92-c1330baefa24" providerId="ADAL" clId="{CF7BE4C3-A25B-4753-AC56-A489E65B40F2}" dt="2021-12-02T00:59:25.762" v="753"/>
        <pc:sldMkLst>
          <pc:docMk/>
          <pc:sldMk cId="2487093416" sldId="2134803568"/>
        </pc:sldMkLst>
      </pc:sldChg>
      <pc:sldMasterChg chg="modSp modSldLayout">
        <pc:chgData name="Melissa Williams" userId="86370e60-18f3-41c8-8d92-c1330baefa24" providerId="ADAL" clId="{CF7BE4C3-A25B-4753-AC56-A489E65B40F2}" dt="2021-12-02T00:28:04.750" v="460" actId="339"/>
        <pc:sldMasterMkLst>
          <pc:docMk/>
          <pc:sldMasterMk cId="2873231166" sldId="2147483660"/>
        </pc:sldMasterMkLst>
        <pc:spChg chg="mod">
          <ac:chgData name="Melissa Williams" userId="86370e60-18f3-41c8-8d92-c1330baefa24" providerId="ADAL" clId="{CF7BE4C3-A25B-4753-AC56-A489E65B40F2}" dt="2021-12-02T00:26:19.550" v="448" actId="2711"/>
          <ac:spMkLst>
            <pc:docMk/>
            <pc:sldMasterMk cId="2873231166" sldId="2147483660"/>
            <ac:spMk id="2" creationId="{00000000-0000-0000-0000-000000000000}"/>
          </ac:spMkLst>
        </pc:spChg>
        <pc:spChg chg="mod">
          <ac:chgData name="Melissa Williams" userId="86370e60-18f3-41c8-8d92-c1330baefa24" providerId="ADAL" clId="{CF7BE4C3-A25B-4753-AC56-A489E65B40F2}" dt="2021-12-02T00:26:24.782" v="450" actId="403"/>
          <ac:spMkLst>
            <pc:docMk/>
            <pc:sldMasterMk cId="2873231166" sldId="2147483660"/>
            <ac:spMk id="3" creationId="{00000000-0000-0000-0000-000000000000}"/>
          </ac:spMkLst>
        </pc:spChg>
        <pc:spChg chg="mod">
          <ac:chgData name="Melissa Williams" userId="86370e60-18f3-41c8-8d92-c1330baefa24" providerId="ADAL" clId="{CF7BE4C3-A25B-4753-AC56-A489E65B40F2}" dt="2021-12-02T00:26:37.189" v="454" actId="13822"/>
          <ac:spMkLst>
            <pc:docMk/>
            <pc:sldMasterMk cId="2873231166" sldId="2147483660"/>
            <ac:spMk id="11" creationId="{00000000-0000-0000-0000-000000000000}"/>
          </ac:spMkLst>
        </pc:spChg>
        <pc:sldLayoutChg chg="modSp">
          <pc:chgData name="Melissa Williams" userId="86370e60-18f3-41c8-8d92-c1330baefa24" providerId="ADAL" clId="{CF7BE4C3-A25B-4753-AC56-A489E65B40F2}" dt="2021-12-02T00:28:04.750" v="460" actId="339"/>
          <pc:sldLayoutMkLst>
            <pc:docMk/>
            <pc:sldMasterMk cId="2873231166" sldId="2147483660"/>
            <pc:sldLayoutMk cId="1363931123" sldId="2147483665"/>
          </pc:sldLayoutMkLst>
          <pc:spChg chg="mod">
            <ac:chgData name="Melissa Williams" userId="86370e60-18f3-41c8-8d92-c1330baefa24" providerId="ADAL" clId="{CF7BE4C3-A25B-4753-AC56-A489E65B40F2}" dt="2021-12-02T00:28:04.750" v="460" actId="339"/>
            <ac:spMkLst>
              <pc:docMk/>
              <pc:sldMasterMk cId="2873231166" sldId="2147483660"/>
              <pc:sldLayoutMk cId="1363931123" sldId="2147483665"/>
              <ac:spMk id="64" creationId="{00000000-0000-0000-0000-000000000000}"/>
            </ac:spMkLst>
          </pc:spChg>
        </pc:sldLayoutChg>
        <pc:sldLayoutChg chg="modSp">
          <pc:chgData name="Melissa Williams" userId="86370e60-18f3-41c8-8d92-c1330baefa24" providerId="ADAL" clId="{CF7BE4C3-A25B-4753-AC56-A489E65B40F2}" dt="2021-12-02T00:27:54.469" v="459" actId="339"/>
          <pc:sldLayoutMkLst>
            <pc:docMk/>
            <pc:sldMasterMk cId="2873231166" sldId="2147483660"/>
            <pc:sldLayoutMk cId="2754100437" sldId="2147483666"/>
          </pc:sldLayoutMkLst>
          <pc:spChg chg="mod">
            <ac:chgData name="Melissa Williams" userId="86370e60-18f3-41c8-8d92-c1330baefa24" providerId="ADAL" clId="{CF7BE4C3-A25B-4753-AC56-A489E65B40F2}" dt="2021-12-02T00:27:54.469" v="459" actId="339"/>
            <ac:spMkLst>
              <pc:docMk/>
              <pc:sldMasterMk cId="2873231166" sldId="2147483660"/>
              <pc:sldLayoutMk cId="2754100437" sldId="2147483666"/>
              <ac:spMk id="64" creationId="{00000000-0000-0000-0000-000000000000}"/>
            </ac:spMkLst>
          </pc:spChg>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F20D54-C994-433F-BFFC-F243EF0C235D}" type="doc">
      <dgm:prSet loTypeId="urn:microsoft.com/office/officeart/2005/8/layout/hProcess3" loCatId="process" qsTypeId="urn:microsoft.com/office/officeart/2005/8/quickstyle/3d1" qsCatId="3D" csTypeId="urn:microsoft.com/office/officeart/2005/8/colors/accent6_4" csCatId="accent6" phldr="1"/>
      <dgm:spPr/>
      <dgm:t>
        <a:bodyPr/>
        <a:lstStyle/>
        <a:p>
          <a:endParaRPr lang="en-US"/>
        </a:p>
      </dgm:t>
    </dgm:pt>
    <dgm:pt modelId="{0FF53894-0FD2-471E-A971-23957B8C0A4F}">
      <dgm:prSet phldrT="[Text]"/>
      <dgm:spPr/>
      <dgm:t>
        <a:bodyPr/>
        <a:lstStyle/>
        <a:p>
          <a:r>
            <a:rPr lang="en-US" b="1" dirty="0">
              <a:solidFill>
                <a:schemeClr val="bg1"/>
              </a:solidFill>
            </a:rPr>
            <a:t>2018</a:t>
          </a:r>
        </a:p>
      </dgm:t>
    </dgm:pt>
    <dgm:pt modelId="{05AE4D1B-E2A5-4816-B635-CA2565D3770D}" type="parTrans" cxnId="{2EC9499B-997A-4623-9F8F-974430E5784A}">
      <dgm:prSet/>
      <dgm:spPr/>
      <dgm:t>
        <a:bodyPr/>
        <a:lstStyle/>
        <a:p>
          <a:endParaRPr lang="en-US"/>
        </a:p>
      </dgm:t>
    </dgm:pt>
    <dgm:pt modelId="{9F2F6072-5AD2-4646-B94B-E35CF565B62F}" type="sibTrans" cxnId="{2EC9499B-997A-4623-9F8F-974430E5784A}">
      <dgm:prSet/>
      <dgm:spPr/>
      <dgm:t>
        <a:bodyPr/>
        <a:lstStyle/>
        <a:p>
          <a:endParaRPr lang="en-US"/>
        </a:p>
      </dgm:t>
    </dgm:pt>
    <dgm:pt modelId="{D5C7473A-07AC-4F43-85FE-B02B31CB4F74}">
      <dgm:prSet phldrT="[Text]"/>
      <dgm:spPr/>
      <dgm:t>
        <a:bodyPr/>
        <a:lstStyle/>
        <a:p>
          <a:r>
            <a:rPr lang="en-US" b="0" dirty="0">
              <a:solidFill>
                <a:schemeClr val="accent3"/>
              </a:solidFill>
            </a:rPr>
            <a:t>Cyclone </a:t>
          </a:r>
          <a:r>
            <a:rPr lang="en-US" b="0" dirty="0" err="1">
              <a:solidFill>
                <a:schemeClr val="accent3"/>
              </a:solidFill>
            </a:rPr>
            <a:t>Mekunu</a:t>
          </a:r>
          <a:r>
            <a:rPr lang="en-US" b="0" dirty="0">
              <a:solidFill>
                <a:schemeClr val="accent3"/>
              </a:solidFill>
            </a:rPr>
            <a:t> (MAY)</a:t>
          </a:r>
        </a:p>
      </dgm:t>
    </dgm:pt>
    <dgm:pt modelId="{A0757CED-7FA7-45F9-9FD0-FE4B35E8F754}" type="parTrans" cxnId="{C4BFF8C1-1D15-487E-B947-906CA4BD9661}">
      <dgm:prSet/>
      <dgm:spPr/>
      <dgm:t>
        <a:bodyPr/>
        <a:lstStyle/>
        <a:p>
          <a:endParaRPr lang="en-US"/>
        </a:p>
      </dgm:t>
    </dgm:pt>
    <dgm:pt modelId="{D5D491B6-C683-42DA-B91A-2635DBCE2023}" type="sibTrans" cxnId="{C4BFF8C1-1D15-487E-B947-906CA4BD9661}">
      <dgm:prSet/>
      <dgm:spPr/>
      <dgm:t>
        <a:bodyPr/>
        <a:lstStyle/>
        <a:p>
          <a:endParaRPr lang="en-US"/>
        </a:p>
      </dgm:t>
    </dgm:pt>
    <dgm:pt modelId="{D12C9F68-D704-4302-85B1-243FAA2C96F9}">
      <dgm:prSet phldrT="[Text]"/>
      <dgm:spPr/>
      <dgm:t>
        <a:bodyPr/>
        <a:lstStyle/>
        <a:p>
          <a:r>
            <a:rPr lang="en-US" b="1" dirty="0">
              <a:solidFill>
                <a:schemeClr val="bg1"/>
              </a:solidFill>
            </a:rPr>
            <a:t>2019</a:t>
          </a:r>
        </a:p>
      </dgm:t>
    </dgm:pt>
    <dgm:pt modelId="{57DF725D-6303-41C6-B967-4B15C7B92CED}" type="parTrans" cxnId="{B37F7603-072F-47AB-9F48-4863A6169B70}">
      <dgm:prSet/>
      <dgm:spPr/>
      <dgm:t>
        <a:bodyPr/>
        <a:lstStyle/>
        <a:p>
          <a:endParaRPr lang="en-US"/>
        </a:p>
      </dgm:t>
    </dgm:pt>
    <dgm:pt modelId="{C63A54FF-7D05-4918-9CC7-4C9289B41855}" type="sibTrans" cxnId="{B37F7603-072F-47AB-9F48-4863A6169B70}">
      <dgm:prSet/>
      <dgm:spPr/>
      <dgm:t>
        <a:bodyPr/>
        <a:lstStyle/>
        <a:p>
          <a:endParaRPr lang="en-US"/>
        </a:p>
      </dgm:t>
    </dgm:pt>
    <dgm:pt modelId="{FD0DBF72-7D96-4800-A8A4-98E7D5CCC597}">
      <dgm:prSet phldrT="[Text]"/>
      <dgm:spPr/>
      <dgm:t>
        <a:bodyPr/>
        <a:lstStyle/>
        <a:p>
          <a:r>
            <a:rPr lang="en-US" b="0" dirty="0">
              <a:solidFill>
                <a:schemeClr val="accent3"/>
              </a:solidFill>
            </a:rPr>
            <a:t>East African rainfall 400% of normal</a:t>
          </a:r>
        </a:p>
      </dgm:t>
    </dgm:pt>
    <dgm:pt modelId="{B07AF945-8F6E-4A74-9411-0AE0453C5C66}" type="parTrans" cxnId="{6A859667-9BE8-46B1-BE12-6F45D60BA048}">
      <dgm:prSet/>
      <dgm:spPr/>
      <dgm:t>
        <a:bodyPr/>
        <a:lstStyle/>
        <a:p>
          <a:endParaRPr lang="en-US"/>
        </a:p>
      </dgm:t>
    </dgm:pt>
    <dgm:pt modelId="{8CFDE051-A604-4ECE-8FB0-D49666A59A5D}" type="sibTrans" cxnId="{6A859667-9BE8-46B1-BE12-6F45D60BA048}">
      <dgm:prSet/>
      <dgm:spPr/>
      <dgm:t>
        <a:bodyPr/>
        <a:lstStyle/>
        <a:p>
          <a:endParaRPr lang="en-US"/>
        </a:p>
      </dgm:t>
    </dgm:pt>
    <dgm:pt modelId="{60DD6FA9-FC88-4844-B4EF-88B25F19F201}">
      <dgm:prSet phldrT="[Text]"/>
      <dgm:spPr/>
      <dgm:t>
        <a:bodyPr/>
        <a:lstStyle/>
        <a:p>
          <a:r>
            <a:rPr lang="en-US" b="1">
              <a:solidFill>
                <a:schemeClr val="bg1"/>
              </a:solidFill>
            </a:rPr>
            <a:t>2020</a:t>
          </a:r>
          <a:endParaRPr lang="en-US" b="1" dirty="0">
            <a:solidFill>
              <a:schemeClr val="bg1"/>
            </a:solidFill>
          </a:endParaRPr>
        </a:p>
      </dgm:t>
    </dgm:pt>
    <dgm:pt modelId="{C21A4EE6-B28C-4958-BB80-5A45651C6827}" type="parTrans" cxnId="{D8762995-1406-4DE3-8FB3-1D7804654734}">
      <dgm:prSet/>
      <dgm:spPr/>
      <dgm:t>
        <a:bodyPr/>
        <a:lstStyle/>
        <a:p>
          <a:endParaRPr lang="en-US"/>
        </a:p>
      </dgm:t>
    </dgm:pt>
    <dgm:pt modelId="{4719745D-E197-428B-85B4-5EEF83E5699A}" type="sibTrans" cxnId="{D8762995-1406-4DE3-8FB3-1D7804654734}">
      <dgm:prSet/>
      <dgm:spPr/>
      <dgm:t>
        <a:bodyPr/>
        <a:lstStyle/>
        <a:p>
          <a:endParaRPr lang="en-US"/>
        </a:p>
      </dgm:t>
    </dgm:pt>
    <dgm:pt modelId="{5144E9F3-E52D-418A-9E50-63E9B3C8841E}">
      <dgm:prSet phldrT="[Text]"/>
      <dgm:spPr/>
      <dgm:t>
        <a:bodyPr/>
        <a:lstStyle/>
        <a:p>
          <a:r>
            <a:rPr lang="en-US" b="0" dirty="0">
              <a:solidFill>
                <a:schemeClr val="accent3"/>
              </a:solidFill>
            </a:rPr>
            <a:t>Cyclonic Storm </a:t>
          </a:r>
          <a:r>
            <a:rPr lang="en-US" b="0" dirty="0" err="1">
              <a:solidFill>
                <a:schemeClr val="accent3"/>
              </a:solidFill>
            </a:rPr>
            <a:t>Luban</a:t>
          </a:r>
          <a:r>
            <a:rPr lang="en-US" b="0" dirty="0">
              <a:solidFill>
                <a:schemeClr val="accent3"/>
              </a:solidFill>
            </a:rPr>
            <a:t> (OCT)</a:t>
          </a:r>
        </a:p>
      </dgm:t>
    </dgm:pt>
    <dgm:pt modelId="{D6CCC6FB-D9A7-4798-8487-288148530BC1}" type="parTrans" cxnId="{FFC95664-FE05-434A-9240-C27CFB1ED5A6}">
      <dgm:prSet/>
      <dgm:spPr/>
      <dgm:t>
        <a:bodyPr/>
        <a:lstStyle/>
        <a:p>
          <a:endParaRPr lang="en-US"/>
        </a:p>
      </dgm:t>
    </dgm:pt>
    <dgm:pt modelId="{DF1557C2-9606-4003-A6F8-90AC2D643A14}" type="sibTrans" cxnId="{FFC95664-FE05-434A-9240-C27CFB1ED5A6}">
      <dgm:prSet/>
      <dgm:spPr/>
      <dgm:t>
        <a:bodyPr/>
        <a:lstStyle/>
        <a:p>
          <a:endParaRPr lang="en-US"/>
        </a:p>
      </dgm:t>
    </dgm:pt>
    <dgm:pt modelId="{4A5840E5-B27D-47D8-8D26-6AFAA8BFF9D3}">
      <dgm:prSet phldrT="[Text]"/>
      <dgm:spPr/>
      <dgm:t>
        <a:bodyPr/>
        <a:lstStyle/>
        <a:p>
          <a:r>
            <a:rPr lang="en-US" b="0" dirty="0">
              <a:solidFill>
                <a:schemeClr val="accent3"/>
              </a:solidFill>
            </a:rPr>
            <a:t>Cyclone Pawan (DEC)</a:t>
          </a:r>
        </a:p>
      </dgm:t>
    </dgm:pt>
    <dgm:pt modelId="{847748BA-1BFA-4A04-B9DE-38B28F0297CF}" type="parTrans" cxnId="{8F0F9389-424B-4968-8F5E-EE4FE16E4D50}">
      <dgm:prSet/>
      <dgm:spPr/>
      <dgm:t>
        <a:bodyPr/>
        <a:lstStyle/>
        <a:p>
          <a:endParaRPr lang="en-US"/>
        </a:p>
      </dgm:t>
    </dgm:pt>
    <dgm:pt modelId="{B7D2C3C6-6095-41BC-8A16-F9EFC560F3DF}" type="sibTrans" cxnId="{8F0F9389-424B-4968-8F5E-EE4FE16E4D50}">
      <dgm:prSet/>
      <dgm:spPr/>
      <dgm:t>
        <a:bodyPr/>
        <a:lstStyle/>
        <a:p>
          <a:endParaRPr lang="en-US"/>
        </a:p>
      </dgm:t>
    </dgm:pt>
    <dgm:pt modelId="{1CFFE943-03AE-4105-BA60-0430894C8E92}">
      <dgm:prSet phldrT="[Text]"/>
      <dgm:spPr/>
      <dgm:t>
        <a:bodyPr/>
        <a:lstStyle/>
        <a:p>
          <a:r>
            <a:rPr lang="en-US" b="0" dirty="0">
              <a:solidFill>
                <a:schemeClr val="accent3"/>
              </a:solidFill>
            </a:rPr>
            <a:t>Cyclone </a:t>
          </a:r>
          <a:r>
            <a:rPr lang="en-US" b="0" dirty="0" err="1">
              <a:solidFill>
                <a:schemeClr val="accent3"/>
              </a:solidFill>
            </a:rPr>
            <a:t>Gati</a:t>
          </a:r>
          <a:r>
            <a:rPr lang="en-US" b="0" dirty="0">
              <a:solidFill>
                <a:schemeClr val="accent3"/>
              </a:solidFill>
            </a:rPr>
            <a:t> (NOV)</a:t>
          </a:r>
        </a:p>
      </dgm:t>
    </dgm:pt>
    <dgm:pt modelId="{3511FC01-4BB7-4B7B-88CB-5EED65A8F841}" type="parTrans" cxnId="{3D42DA6E-5FF2-44D7-82ED-83B2918C9091}">
      <dgm:prSet/>
      <dgm:spPr/>
      <dgm:t>
        <a:bodyPr/>
        <a:lstStyle/>
        <a:p>
          <a:endParaRPr lang="en-US"/>
        </a:p>
      </dgm:t>
    </dgm:pt>
    <dgm:pt modelId="{1F092AC2-FE97-4E28-88A1-70E511D8C5FD}" type="sibTrans" cxnId="{3D42DA6E-5FF2-44D7-82ED-83B2918C9091}">
      <dgm:prSet/>
      <dgm:spPr/>
      <dgm:t>
        <a:bodyPr/>
        <a:lstStyle/>
        <a:p>
          <a:endParaRPr lang="en-US"/>
        </a:p>
      </dgm:t>
    </dgm:pt>
    <dgm:pt modelId="{BEBF4357-2B81-4DE6-A8EA-44D6E25162C9}">
      <dgm:prSet phldrT="[Text]"/>
      <dgm:spPr/>
      <dgm:t>
        <a:bodyPr/>
        <a:lstStyle/>
        <a:p>
          <a:r>
            <a:rPr lang="en-US" b="1" dirty="0">
              <a:solidFill>
                <a:schemeClr val="accent4"/>
              </a:solidFill>
            </a:rPr>
            <a:t>FAO desert locust warning (DEC)</a:t>
          </a:r>
        </a:p>
      </dgm:t>
    </dgm:pt>
    <dgm:pt modelId="{B3789549-DC2C-48B4-A688-521A5822E7B4}" type="parTrans" cxnId="{436A9E35-B531-45A4-8F2E-9B0A9DDDFB0D}">
      <dgm:prSet/>
      <dgm:spPr/>
      <dgm:t>
        <a:bodyPr/>
        <a:lstStyle/>
        <a:p>
          <a:endParaRPr lang="en-US"/>
        </a:p>
      </dgm:t>
    </dgm:pt>
    <dgm:pt modelId="{097F227E-BC19-4038-9A6C-3DCF795A8EA3}" type="sibTrans" cxnId="{436A9E35-B531-45A4-8F2E-9B0A9DDDFB0D}">
      <dgm:prSet/>
      <dgm:spPr/>
      <dgm:t>
        <a:bodyPr/>
        <a:lstStyle/>
        <a:p>
          <a:endParaRPr lang="en-US"/>
        </a:p>
      </dgm:t>
    </dgm:pt>
    <dgm:pt modelId="{A65AF8A3-4B5B-47EA-AEF2-806FD722F8D1}">
      <dgm:prSet phldrT="[Text]"/>
      <dgm:spPr/>
      <dgm:t>
        <a:bodyPr/>
        <a:lstStyle/>
        <a:p>
          <a:r>
            <a:rPr lang="en-US" b="1" dirty="0">
              <a:solidFill>
                <a:schemeClr val="accent4"/>
              </a:solidFill>
            </a:rPr>
            <a:t>IGAD press release (JAN)</a:t>
          </a:r>
        </a:p>
      </dgm:t>
    </dgm:pt>
    <dgm:pt modelId="{E4B70934-03C1-46E6-8C29-45959AA46D0C}" type="parTrans" cxnId="{87FF3AD9-9BEF-4ECD-AD11-8A78E693D469}">
      <dgm:prSet/>
      <dgm:spPr/>
      <dgm:t>
        <a:bodyPr/>
        <a:lstStyle/>
        <a:p>
          <a:endParaRPr lang="en-US"/>
        </a:p>
      </dgm:t>
    </dgm:pt>
    <dgm:pt modelId="{4057695D-7880-4877-83D1-A6F1F69D4AAC}" type="sibTrans" cxnId="{87FF3AD9-9BEF-4ECD-AD11-8A78E693D469}">
      <dgm:prSet/>
      <dgm:spPr/>
      <dgm:t>
        <a:bodyPr/>
        <a:lstStyle/>
        <a:p>
          <a:endParaRPr lang="en-US"/>
        </a:p>
      </dgm:t>
    </dgm:pt>
    <dgm:pt modelId="{5F26EE64-14A1-4FDE-AC59-4F691B50CFC4}">
      <dgm:prSet phldrT="[Text]"/>
      <dgm:spPr/>
      <dgm:t>
        <a:bodyPr/>
        <a:lstStyle/>
        <a:p>
          <a:r>
            <a:rPr lang="en-US" b="0">
              <a:solidFill>
                <a:schemeClr val="accent2"/>
              </a:solidFill>
            </a:rPr>
            <a:t>World Bank ERLP 1 and 2 (MAY/JUN)</a:t>
          </a:r>
          <a:endParaRPr lang="en-US" b="0" dirty="0">
            <a:solidFill>
              <a:schemeClr val="accent2"/>
            </a:solidFill>
          </a:endParaRPr>
        </a:p>
      </dgm:t>
    </dgm:pt>
    <dgm:pt modelId="{F19CEEA2-1401-4758-982A-279D5165012A}" type="parTrans" cxnId="{3B09AA16-3D3A-4A05-9109-E12F8E02F00D}">
      <dgm:prSet/>
      <dgm:spPr/>
      <dgm:t>
        <a:bodyPr/>
        <a:lstStyle/>
        <a:p>
          <a:endParaRPr lang="en-US"/>
        </a:p>
      </dgm:t>
    </dgm:pt>
    <dgm:pt modelId="{68EB9A07-80EF-4FF2-8D5A-3CEF6ADFD573}" type="sibTrans" cxnId="{3B09AA16-3D3A-4A05-9109-E12F8E02F00D}">
      <dgm:prSet/>
      <dgm:spPr/>
      <dgm:t>
        <a:bodyPr/>
        <a:lstStyle/>
        <a:p>
          <a:endParaRPr lang="en-US"/>
        </a:p>
      </dgm:t>
    </dgm:pt>
    <dgm:pt modelId="{5EBDF080-2A7C-46B5-80E9-1A1127084BAA}">
      <dgm:prSet phldrT="[Text]"/>
      <dgm:spPr/>
      <dgm:t>
        <a:bodyPr/>
        <a:lstStyle/>
        <a:p>
          <a:r>
            <a:rPr lang="en-US" b="0">
              <a:solidFill>
                <a:schemeClr val="accent2"/>
              </a:solidFill>
            </a:rPr>
            <a:t>FAO Appeal (JAN)</a:t>
          </a:r>
          <a:endParaRPr lang="en-US" b="0" dirty="0">
            <a:solidFill>
              <a:schemeClr val="accent2"/>
            </a:solidFill>
          </a:endParaRPr>
        </a:p>
      </dgm:t>
    </dgm:pt>
    <dgm:pt modelId="{53668AFA-B656-4D8A-9E16-F08171AEFA3F}" type="parTrans" cxnId="{4A45EA8E-46D7-4FFE-9D70-50A2226A8F62}">
      <dgm:prSet/>
      <dgm:spPr/>
      <dgm:t>
        <a:bodyPr/>
        <a:lstStyle/>
        <a:p>
          <a:endParaRPr lang="en-US"/>
        </a:p>
      </dgm:t>
    </dgm:pt>
    <dgm:pt modelId="{F01FD87C-A6FF-4C00-93E8-C603D1AD5572}" type="sibTrans" cxnId="{4A45EA8E-46D7-4FFE-9D70-50A2226A8F62}">
      <dgm:prSet/>
      <dgm:spPr/>
      <dgm:t>
        <a:bodyPr/>
        <a:lstStyle/>
        <a:p>
          <a:endParaRPr lang="en-US"/>
        </a:p>
      </dgm:t>
    </dgm:pt>
    <dgm:pt modelId="{65125EAA-66B2-4625-BBF4-32FB96DAF5F3}">
      <dgm:prSet phldrT="[Text]"/>
      <dgm:spPr/>
      <dgm:t>
        <a:bodyPr/>
        <a:lstStyle/>
        <a:p>
          <a:r>
            <a:rPr lang="en-US" b="1">
              <a:solidFill>
                <a:schemeClr val="bg1"/>
              </a:solidFill>
            </a:rPr>
            <a:t>2021</a:t>
          </a:r>
          <a:endParaRPr lang="en-US" b="1" dirty="0">
            <a:solidFill>
              <a:schemeClr val="bg1"/>
            </a:solidFill>
          </a:endParaRPr>
        </a:p>
      </dgm:t>
    </dgm:pt>
    <dgm:pt modelId="{0A9D761C-171A-4DE3-9200-D8B3CAEF64F6}" type="parTrans" cxnId="{8419234B-846E-482E-9D5E-8C999CA26DD4}">
      <dgm:prSet/>
      <dgm:spPr/>
      <dgm:t>
        <a:bodyPr/>
        <a:lstStyle/>
        <a:p>
          <a:endParaRPr lang="en-US"/>
        </a:p>
      </dgm:t>
    </dgm:pt>
    <dgm:pt modelId="{F454C13D-4FAD-4CAF-9D5D-59CE602CC430}" type="sibTrans" cxnId="{8419234B-846E-482E-9D5E-8C999CA26DD4}">
      <dgm:prSet/>
      <dgm:spPr/>
      <dgm:t>
        <a:bodyPr/>
        <a:lstStyle/>
        <a:p>
          <a:endParaRPr lang="en-US"/>
        </a:p>
      </dgm:t>
    </dgm:pt>
    <dgm:pt modelId="{88EF628A-E306-40E0-AAED-A6CD209AE56A}">
      <dgm:prSet phldrT="[Text]"/>
      <dgm:spPr/>
      <dgm:t>
        <a:bodyPr/>
        <a:lstStyle/>
        <a:p>
          <a:r>
            <a:rPr lang="en-US" b="0" dirty="0">
              <a:solidFill>
                <a:schemeClr val="accent2"/>
              </a:solidFill>
            </a:rPr>
            <a:t>Dialogue on desert locust (JAN-MAY)</a:t>
          </a:r>
        </a:p>
      </dgm:t>
    </dgm:pt>
    <dgm:pt modelId="{E61B1C5D-CEFC-4F27-B4B1-CB8141BEDF2B}" type="parTrans" cxnId="{3F2ADA6D-7B47-4B34-A837-49540746D090}">
      <dgm:prSet/>
      <dgm:spPr/>
      <dgm:t>
        <a:bodyPr/>
        <a:lstStyle/>
        <a:p>
          <a:endParaRPr lang="en-US"/>
        </a:p>
      </dgm:t>
    </dgm:pt>
    <dgm:pt modelId="{9A02D549-039D-4C34-ADE4-899A3C3482AB}" type="sibTrans" cxnId="{3F2ADA6D-7B47-4B34-A837-49540746D090}">
      <dgm:prSet/>
      <dgm:spPr/>
      <dgm:t>
        <a:bodyPr/>
        <a:lstStyle/>
        <a:p>
          <a:endParaRPr lang="en-US"/>
        </a:p>
      </dgm:t>
    </dgm:pt>
    <dgm:pt modelId="{585280C9-6614-47BF-8D94-AB4A0BE0FBB1}">
      <dgm:prSet phldrT="[Text]"/>
      <dgm:spPr/>
      <dgm:t>
        <a:bodyPr/>
        <a:lstStyle/>
        <a:p>
          <a:r>
            <a:rPr lang="en-US" b="0" dirty="0">
              <a:solidFill>
                <a:schemeClr val="accent2"/>
              </a:solidFill>
            </a:rPr>
            <a:t>IGAD Ministerial (FEB and MAY)</a:t>
          </a:r>
        </a:p>
      </dgm:t>
    </dgm:pt>
    <dgm:pt modelId="{A17DE8C5-2CEB-4D8D-BC23-C0BB9A118AB4}" type="parTrans" cxnId="{14E42C2D-746F-41CE-A19C-AE8B7D9556AF}">
      <dgm:prSet/>
      <dgm:spPr/>
      <dgm:t>
        <a:bodyPr/>
        <a:lstStyle/>
        <a:p>
          <a:endParaRPr lang="en-US"/>
        </a:p>
      </dgm:t>
    </dgm:pt>
    <dgm:pt modelId="{CBAA397D-658E-4244-9D7B-01F7EBF67C9E}" type="sibTrans" cxnId="{14E42C2D-746F-41CE-A19C-AE8B7D9556AF}">
      <dgm:prSet/>
      <dgm:spPr/>
      <dgm:t>
        <a:bodyPr/>
        <a:lstStyle/>
        <a:p>
          <a:endParaRPr lang="en-US"/>
        </a:p>
      </dgm:t>
    </dgm:pt>
    <dgm:pt modelId="{EE2F0D61-6421-485B-B560-5F44D91FC160}">
      <dgm:prSet phldrT="[Text]"/>
      <dgm:spPr/>
      <dgm:t>
        <a:bodyPr/>
        <a:lstStyle/>
        <a:p>
          <a:r>
            <a:rPr lang="en-US" b="0" dirty="0">
              <a:solidFill>
                <a:schemeClr val="accent2"/>
              </a:solidFill>
            </a:rPr>
            <a:t>World Bank ELRP 3 (JUN)</a:t>
          </a:r>
        </a:p>
      </dgm:t>
    </dgm:pt>
    <dgm:pt modelId="{32BC8885-CB0E-4CA6-9A79-C0D939C95ED2}" type="parTrans" cxnId="{02466CCB-4940-4031-B295-F91D768DFCD3}">
      <dgm:prSet/>
      <dgm:spPr/>
      <dgm:t>
        <a:bodyPr/>
        <a:lstStyle/>
        <a:p>
          <a:endParaRPr lang="en-US"/>
        </a:p>
      </dgm:t>
    </dgm:pt>
    <dgm:pt modelId="{894B758E-1612-4064-9846-218EE6484CA4}" type="sibTrans" cxnId="{02466CCB-4940-4031-B295-F91D768DFCD3}">
      <dgm:prSet/>
      <dgm:spPr/>
      <dgm:t>
        <a:bodyPr/>
        <a:lstStyle/>
        <a:p>
          <a:endParaRPr lang="en-US"/>
        </a:p>
      </dgm:t>
    </dgm:pt>
    <dgm:pt modelId="{D16C42B9-3C53-42F1-A742-ED88A85B28D6}">
      <dgm:prSet phldrT="[Text]"/>
      <dgm:spPr/>
      <dgm:t>
        <a:bodyPr/>
        <a:lstStyle/>
        <a:p>
          <a:r>
            <a:rPr lang="en-US" b="0" dirty="0">
              <a:solidFill>
                <a:schemeClr val="accent2"/>
              </a:solidFill>
            </a:rPr>
            <a:t>World Bank ELRP 4 </a:t>
          </a:r>
        </a:p>
      </dgm:t>
    </dgm:pt>
    <dgm:pt modelId="{6CF54946-099A-4189-83FE-55075D3A6FBE}" type="parTrans" cxnId="{9171BADE-2852-4032-A90C-CC4E00C99590}">
      <dgm:prSet/>
      <dgm:spPr/>
      <dgm:t>
        <a:bodyPr/>
        <a:lstStyle/>
        <a:p>
          <a:endParaRPr lang="en-US"/>
        </a:p>
      </dgm:t>
    </dgm:pt>
    <dgm:pt modelId="{80626A52-5E93-4B41-BC28-63CDDDE69571}" type="sibTrans" cxnId="{9171BADE-2852-4032-A90C-CC4E00C99590}">
      <dgm:prSet/>
      <dgm:spPr/>
      <dgm:t>
        <a:bodyPr/>
        <a:lstStyle/>
        <a:p>
          <a:endParaRPr lang="en-US"/>
        </a:p>
      </dgm:t>
    </dgm:pt>
    <dgm:pt modelId="{18BB5AEB-12F8-4CF5-AB86-52F780C4B217}" type="pres">
      <dgm:prSet presAssocID="{C4F20D54-C994-433F-BFFC-F243EF0C235D}" presName="Name0" presStyleCnt="0">
        <dgm:presLayoutVars>
          <dgm:dir/>
          <dgm:animLvl val="lvl"/>
          <dgm:resizeHandles val="exact"/>
        </dgm:presLayoutVars>
      </dgm:prSet>
      <dgm:spPr/>
    </dgm:pt>
    <dgm:pt modelId="{DF3B728A-48FA-4A50-8B4F-29623CE11313}" type="pres">
      <dgm:prSet presAssocID="{C4F20D54-C994-433F-BFFC-F243EF0C235D}" presName="dummy" presStyleCnt="0"/>
      <dgm:spPr/>
    </dgm:pt>
    <dgm:pt modelId="{C23059DD-D7E8-4B28-8642-2017BD2F895F}" type="pres">
      <dgm:prSet presAssocID="{C4F20D54-C994-433F-BFFC-F243EF0C235D}" presName="linH" presStyleCnt="0"/>
      <dgm:spPr/>
    </dgm:pt>
    <dgm:pt modelId="{09D8CCFF-5B1D-4312-98CE-6B26CAB63399}" type="pres">
      <dgm:prSet presAssocID="{C4F20D54-C994-433F-BFFC-F243EF0C235D}" presName="padding1" presStyleCnt="0"/>
      <dgm:spPr/>
    </dgm:pt>
    <dgm:pt modelId="{08E5D400-CE7C-428E-8C04-F6307B3FF027}" type="pres">
      <dgm:prSet presAssocID="{0FF53894-0FD2-471E-A971-23957B8C0A4F}" presName="linV" presStyleCnt="0"/>
      <dgm:spPr/>
    </dgm:pt>
    <dgm:pt modelId="{272CA08B-5940-46CD-A8DE-A0C53411CD5C}" type="pres">
      <dgm:prSet presAssocID="{0FF53894-0FD2-471E-A971-23957B8C0A4F}" presName="spVertical1" presStyleCnt="0"/>
      <dgm:spPr/>
    </dgm:pt>
    <dgm:pt modelId="{C18FD5C5-9485-4FF4-9E76-87C5BEC5FDF0}" type="pres">
      <dgm:prSet presAssocID="{0FF53894-0FD2-471E-A971-23957B8C0A4F}" presName="parTx" presStyleLbl="revTx" presStyleIdx="0" presStyleCnt="8">
        <dgm:presLayoutVars>
          <dgm:chMax val="0"/>
          <dgm:chPref val="0"/>
          <dgm:bulletEnabled val="1"/>
        </dgm:presLayoutVars>
      </dgm:prSet>
      <dgm:spPr/>
    </dgm:pt>
    <dgm:pt modelId="{78A018C5-9B31-424F-AA96-F77928691F81}" type="pres">
      <dgm:prSet presAssocID="{0FF53894-0FD2-471E-A971-23957B8C0A4F}" presName="spVertical2" presStyleCnt="0"/>
      <dgm:spPr/>
    </dgm:pt>
    <dgm:pt modelId="{2339C4D0-C7A2-4B55-9E66-793653E4E299}" type="pres">
      <dgm:prSet presAssocID="{0FF53894-0FD2-471E-A971-23957B8C0A4F}" presName="spVertical3" presStyleCnt="0"/>
      <dgm:spPr/>
    </dgm:pt>
    <dgm:pt modelId="{A6C7E0CB-F2AF-46E8-AB02-732ADA12373E}" type="pres">
      <dgm:prSet presAssocID="{0FF53894-0FD2-471E-A971-23957B8C0A4F}" presName="desTx" presStyleLbl="revTx" presStyleIdx="1" presStyleCnt="8" custLinFactNeighborX="-21472" custLinFactNeighborY="-3346">
        <dgm:presLayoutVars>
          <dgm:bulletEnabled val="1"/>
        </dgm:presLayoutVars>
      </dgm:prSet>
      <dgm:spPr/>
    </dgm:pt>
    <dgm:pt modelId="{5B1D59C6-62B5-4332-8238-DB0895CBB531}" type="pres">
      <dgm:prSet presAssocID="{9F2F6072-5AD2-4646-B94B-E35CF565B62F}" presName="space" presStyleCnt="0"/>
      <dgm:spPr/>
    </dgm:pt>
    <dgm:pt modelId="{0BB89AA5-1455-481F-951F-2D70AF86BA9E}" type="pres">
      <dgm:prSet presAssocID="{D12C9F68-D704-4302-85B1-243FAA2C96F9}" presName="linV" presStyleCnt="0"/>
      <dgm:spPr/>
    </dgm:pt>
    <dgm:pt modelId="{B3B207AB-D7E0-48EB-B5FF-51CECD7CEF98}" type="pres">
      <dgm:prSet presAssocID="{D12C9F68-D704-4302-85B1-243FAA2C96F9}" presName="spVertical1" presStyleCnt="0"/>
      <dgm:spPr/>
    </dgm:pt>
    <dgm:pt modelId="{6A6A6351-1F98-4826-9F0D-5EC008F83A1F}" type="pres">
      <dgm:prSet presAssocID="{D12C9F68-D704-4302-85B1-243FAA2C96F9}" presName="parTx" presStyleLbl="revTx" presStyleIdx="2" presStyleCnt="8">
        <dgm:presLayoutVars>
          <dgm:chMax val="0"/>
          <dgm:chPref val="0"/>
          <dgm:bulletEnabled val="1"/>
        </dgm:presLayoutVars>
      </dgm:prSet>
      <dgm:spPr/>
    </dgm:pt>
    <dgm:pt modelId="{43658211-BDBA-4FDB-9E27-023EBDF148A8}" type="pres">
      <dgm:prSet presAssocID="{D12C9F68-D704-4302-85B1-243FAA2C96F9}" presName="spVertical2" presStyleCnt="0"/>
      <dgm:spPr/>
    </dgm:pt>
    <dgm:pt modelId="{8039C372-E641-4C8B-8F2E-B7053AF4E367}" type="pres">
      <dgm:prSet presAssocID="{D12C9F68-D704-4302-85B1-243FAA2C96F9}" presName="spVertical3" presStyleCnt="0"/>
      <dgm:spPr/>
    </dgm:pt>
    <dgm:pt modelId="{254E9CD4-8840-4396-9F72-38787924AB93}" type="pres">
      <dgm:prSet presAssocID="{D12C9F68-D704-4302-85B1-243FAA2C96F9}" presName="desTx" presStyleLbl="revTx" presStyleIdx="3" presStyleCnt="8" custLinFactNeighborX="-9202" custLinFactNeighborY="-3346">
        <dgm:presLayoutVars>
          <dgm:bulletEnabled val="1"/>
        </dgm:presLayoutVars>
      </dgm:prSet>
      <dgm:spPr/>
    </dgm:pt>
    <dgm:pt modelId="{CDFB7F02-790C-477F-8ECF-FFCC6D5F6166}" type="pres">
      <dgm:prSet presAssocID="{C63A54FF-7D05-4918-9CC7-4C9289B41855}" presName="space" presStyleCnt="0"/>
      <dgm:spPr/>
    </dgm:pt>
    <dgm:pt modelId="{CF91A522-C640-4EC1-BED2-DAA13B1B2FA3}" type="pres">
      <dgm:prSet presAssocID="{60DD6FA9-FC88-4844-B4EF-88B25F19F201}" presName="linV" presStyleCnt="0"/>
      <dgm:spPr/>
    </dgm:pt>
    <dgm:pt modelId="{93F3F300-5D7A-46DB-9428-DDAB1BA2D23E}" type="pres">
      <dgm:prSet presAssocID="{60DD6FA9-FC88-4844-B4EF-88B25F19F201}" presName="spVertical1" presStyleCnt="0"/>
      <dgm:spPr/>
    </dgm:pt>
    <dgm:pt modelId="{B8245339-09FB-4FB8-BBA9-E2299053E947}" type="pres">
      <dgm:prSet presAssocID="{60DD6FA9-FC88-4844-B4EF-88B25F19F201}" presName="parTx" presStyleLbl="revTx" presStyleIdx="4" presStyleCnt="8">
        <dgm:presLayoutVars>
          <dgm:chMax val="0"/>
          <dgm:chPref val="0"/>
          <dgm:bulletEnabled val="1"/>
        </dgm:presLayoutVars>
      </dgm:prSet>
      <dgm:spPr/>
    </dgm:pt>
    <dgm:pt modelId="{A281DE44-4B53-488C-976F-3FF4AFC0F594}" type="pres">
      <dgm:prSet presAssocID="{60DD6FA9-FC88-4844-B4EF-88B25F19F201}" presName="spVertical2" presStyleCnt="0"/>
      <dgm:spPr/>
    </dgm:pt>
    <dgm:pt modelId="{051FC53B-6664-4B5A-9116-71C8E3A59C02}" type="pres">
      <dgm:prSet presAssocID="{60DD6FA9-FC88-4844-B4EF-88B25F19F201}" presName="spVertical3" presStyleCnt="0"/>
      <dgm:spPr/>
    </dgm:pt>
    <dgm:pt modelId="{5A3879AC-5D11-4FE4-A2B8-6AFC5C308B40}" type="pres">
      <dgm:prSet presAssocID="{60DD6FA9-FC88-4844-B4EF-88B25F19F201}" presName="desTx" presStyleLbl="revTx" presStyleIdx="5" presStyleCnt="8" custScaleX="115128" custLinFactNeighborX="-5305">
        <dgm:presLayoutVars>
          <dgm:bulletEnabled val="1"/>
        </dgm:presLayoutVars>
      </dgm:prSet>
      <dgm:spPr/>
    </dgm:pt>
    <dgm:pt modelId="{F135FBF6-5D07-45FA-BA5D-CB2150077F53}" type="pres">
      <dgm:prSet presAssocID="{4719745D-E197-428B-85B4-5EEF83E5699A}" presName="space" presStyleCnt="0"/>
      <dgm:spPr/>
    </dgm:pt>
    <dgm:pt modelId="{B84FF947-0C37-4701-A210-EA872D5CB366}" type="pres">
      <dgm:prSet presAssocID="{65125EAA-66B2-4625-BBF4-32FB96DAF5F3}" presName="linV" presStyleCnt="0"/>
      <dgm:spPr/>
    </dgm:pt>
    <dgm:pt modelId="{A63C6C19-D3C1-4135-9F81-E7D3B6E23395}" type="pres">
      <dgm:prSet presAssocID="{65125EAA-66B2-4625-BBF4-32FB96DAF5F3}" presName="spVertical1" presStyleCnt="0"/>
      <dgm:spPr/>
    </dgm:pt>
    <dgm:pt modelId="{2E3DD1E5-75D6-4A88-9DFA-E1A4411A4B39}" type="pres">
      <dgm:prSet presAssocID="{65125EAA-66B2-4625-BBF4-32FB96DAF5F3}" presName="parTx" presStyleLbl="revTx" presStyleIdx="6" presStyleCnt="8">
        <dgm:presLayoutVars>
          <dgm:chMax val="0"/>
          <dgm:chPref val="0"/>
          <dgm:bulletEnabled val="1"/>
        </dgm:presLayoutVars>
      </dgm:prSet>
      <dgm:spPr/>
    </dgm:pt>
    <dgm:pt modelId="{237038C0-E1F8-4A5E-80B3-3C9E5FC96052}" type="pres">
      <dgm:prSet presAssocID="{65125EAA-66B2-4625-BBF4-32FB96DAF5F3}" presName="spVertical2" presStyleCnt="0"/>
      <dgm:spPr/>
    </dgm:pt>
    <dgm:pt modelId="{FF7353A6-32F3-4DDB-9DDA-404C8E75BB0C}" type="pres">
      <dgm:prSet presAssocID="{65125EAA-66B2-4625-BBF4-32FB96DAF5F3}" presName="spVertical3" presStyleCnt="0"/>
      <dgm:spPr/>
    </dgm:pt>
    <dgm:pt modelId="{E9E3DE31-165D-4229-AF5A-B825170BCF07}" type="pres">
      <dgm:prSet presAssocID="{65125EAA-66B2-4625-BBF4-32FB96DAF5F3}" presName="desTx" presStyleLbl="revTx" presStyleIdx="7" presStyleCnt="8">
        <dgm:presLayoutVars>
          <dgm:bulletEnabled val="1"/>
        </dgm:presLayoutVars>
      </dgm:prSet>
      <dgm:spPr/>
    </dgm:pt>
    <dgm:pt modelId="{D83E8D99-C1E4-41AE-9FE5-82024851540F}" type="pres">
      <dgm:prSet presAssocID="{C4F20D54-C994-433F-BFFC-F243EF0C235D}" presName="padding2" presStyleCnt="0"/>
      <dgm:spPr/>
    </dgm:pt>
    <dgm:pt modelId="{72F62410-0B86-4183-B24E-EF5B62B8CE4D}" type="pres">
      <dgm:prSet presAssocID="{C4F20D54-C994-433F-BFFC-F243EF0C235D}" presName="negArrow" presStyleCnt="0"/>
      <dgm:spPr/>
    </dgm:pt>
    <dgm:pt modelId="{E9411464-286C-4599-BE4A-5636990229E7}" type="pres">
      <dgm:prSet presAssocID="{C4F20D54-C994-433F-BFFC-F243EF0C235D}" presName="backgroundArrow" presStyleLbl="node1" presStyleIdx="0" presStyleCnt="1"/>
      <dgm:spPr/>
    </dgm:pt>
  </dgm:ptLst>
  <dgm:cxnLst>
    <dgm:cxn modelId="{B37F7603-072F-47AB-9F48-4863A6169B70}" srcId="{C4F20D54-C994-433F-BFFC-F243EF0C235D}" destId="{D12C9F68-D704-4302-85B1-243FAA2C96F9}" srcOrd="1" destOrd="0" parTransId="{57DF725D-6303-41C6-B967-4B15C7B92CED}" sibTransId="{C63A54FF-7D05-4918-9CC7-4C9289B41855}"/>
    <dgm:cxn modelId="{3B09AA16-3D3A-4A05-9109-E12F8E02F00D}" srcId="{60DD6FA9-FC88-4844-B4EF-88B25F19F201}" destId="{5F26EE64-14A1-4FDE-AC59-4F691B50CFC4}" srcOrd="2" destOrd="0" parTransId="{F19CEEA2-1401-4758-982A-279D5165012A}" sibTransId="{68EB9A07-80EF-4FF2-8D5A-3CEF6ADFD573}"/>
    <dgm:cxn modelId="{14E42C2D-746F-41CE-A19C-AE8B7D9556AF}" srcId="{60DD6FA9-FC88-4844-B4EF-88B25F19F201}" destId="{585280C9-6614-47BF-8D94-AB4A0BE0FBB1}" srcOrd="1" destOrd="0" parTransId="{A17DE8C5-2CEB-4D8D-BC23-C0BB9A118AB4}" sibTransId="{CBAA397D-658E-4244-9D7B-01F7EBF67C9E}"/>
    <dgm:cxn modelId="{436A9E35-B531-45A4-8F2E-9B0A9DDDFB0D}" srcId="{0FF53894-0FD2-471E-A971-23957B8C0A4F}" destId="{BEBF4357-2B81-4DE6-A8EA-44D6E25162C9}" srcOrd="2" destOrd="0" parTransId="{B3789549-DC2C-48B4-A688-521A5822E7B4}" sibTransId="{097F227E-BC19-4038-9A6C-3DCF795A8EA3}"/>
    <dgm:cxn modelId="{0BD1FC3C-3D99-48A0-A561-206BF45F8355}" type="presOf" srcId="{A65AF8A3-4B5B-47EA-AEF2-806FD722F8D1}" destId="{254E9CD4-8840-4396-9F72-38787924AB93}" srcOrd="0" destOrd="0" presId="urn:microsoft.com/office/officeart/2005/8/layout/hProcess3"/>
    <dgm:cxn modelId="{FFC95664-FE05-434A-9240-C27CFB1ED5A6}" srcId="{0FF53894-0FD2-471E-A971-23957B8C0A4F}" destId="{5144E9F3-E52D-418A-9E50-63E9B3C8841E}" srcOrd="1" destOrd="0" parTransId="{D6CCC6FB-D9A7-4798-8487-288148530BC1}" sibTransId="{DF1557C2-9606-4003-A6F8-90AC2D643A14}"/>
    <dgm:cxn modelId="{C83DD264-7734-408F-B6BE-6F6701160BF8}" type="presOf" srcId="{585280C9-6614-47BF-8D94-AB4A0BE0FBB1}" destId="{5A3879AC-5D11-4FE4-A2B8-6AFC5C308B40}" srcOrd="0" destOrd="1" presId="urn:microsoft.com/office/officeart/2005/8/layout/hProcess3"/>
    <dgm:cxn modelId="{6A859667-9BE8-46B1-BE12-6F45D60BA048}" srcId="{D12C9F68-D704-4302-85B1-243FAA2C96F9}" destId="{FD0DBF72-7D96-4800-A8A4-98E7D5CCC597}" srcOrd="1" destOrd="0" parTransId="{B07AF945-8F6E-4A74-9411-0AE0453C5C66}" sibTransId="{8CFDE051-A604-4ECE-8FB0-D49666A59A5D}"/>
    <dgm:cxn modelId="{8419234B-846E-482E-9D5E-8C999CA26DD4}" srcId="{C4F20D54-C994-433F-BFFC-F243EF0C235D}" destId="{65125EAA-66B2-4625-BBF4-32FB96DAF5F3}" srcOrd="3" destOrd="0" parTransId="{0A9D761C-171A-4DE3-9200-D8B3CAEF64F6}" sibTransId="{F454C13D-4FAD-4CAF-9D5D-59CE602CC430}"/>
    <dgm:cxn modelId="{3F2ADA6D-7B47-4B34-A837-49540746D090}" srcId="{65125EAA-66B2-4625-BBF4-32FB96DAF5F3}" destId="{88EF628A-E306-40E0-AAED-A6CD209AE56A}" srcOrd="0" destOrd="0" parTransId="{E61B1C5D-CEFC-4F27-B4B1-CB8141BEDF2B}" sibTransId="{9A02D549-039D-4C34-ADE4-899A3C3482AB}"/>
    <dgm:cxn modelId="{3D42DA6E-5FF2-44D7-82ED-83B2918C9091}" srcId="{60DD6FA9-FC88-4844-B4EF-88B25F19F201}" destId="{1CFFE943-03AE-4105-BA60-0430894C8E92}" srcOrd="3" destOrd="0" parTransId="{3511FC01-4BB7-4B7B-88CB-5EED65A8F841}" sibTransId="{1F092AC2-FE97-4E28-88A1-70E511D8C5FD}"/>
    <dgm:cxn modelId="{DDA60151-0168-401B-B977-E839FE4EBA11}" type="presOf" srcId="{EE2F0D61-6421-485B-B560-5F44D91FC160}" destId="{E9E3DE31-165D-4229-AF5A-B825170BCF07}" srcOrd="0" destOrd="1" presId="urn:microsoft.com/office/officeart/2005/8/layout/hProcess3"/>
    <dgm:cxn modelId="{2FA38578-7F9F-42DE-B42B-49A42F43FFC4}" type="presOf" srcId="{D12C9F68-D704-4302-85B1-243FAA2C96F9}" destId="{6A6A6351-1F98-4826-9F0D-5EC008F83A1F}" srcOrd="0" destOrd="0" presId="urn:microsoft.com/office/officeart/2005/8/layout/hProcess3"/>
    <dgm:cxn modelId="{3BD64B7B-74D0-4D6D-AFC8-D41092DB32D6}" type="presOf" srcId="{D16C42B9-3C53-42F1-A742-ED88A85B28D6}" destId="{E9E3DE31-165D-4229-AF5A-B825170BCF07}" srcOrd="0" destOrd="2" presId="urn:microsoft.com/office/officeart/2005/8/layout/hProcess3"/>
    <dgm:cxn modelId="{8F0F9389-424B-4968-8F5E-EE4FE16E4D50}" srcId="{D12C9F68-D704-4302-85B1-243FAA2C96F9}" destId="{4A5840E5-B27D-47D8-8D26-6AFAA8BFF9D3}" srcOrd="2" destOrd="0" parTransId="{847748BA-1BFA-4A04-B9DE-38B28F0297CF}" sibTransId="{B7D2C3C6-6095-41BC-8A16-F9EFC560F3DF}"/>
    <dgm:cxn modelId="{4A45EA8E-46D7-4FFE-9D70-50A2226A8F62}" srcId="{60DD6FA9-FC88-4844-B4EF-88B25F19F201}" destId="{5EBDF080-2A7C-46B5-80E9-1A1127084BAA}" srcOrd="0" destOrd="0" parTransId="{53668AFA-B656-4D8A-9E16-F08171AEFA3F}" sibTransId="{F01FD87C-A6FF-4C00-93E8-C603D1AD5572}"/>
    <dgm:cxn modelId="{D8762995-1406-4DE3-8FB3-1D7804654734}" srcId="{C4F20D54-C994-433F-BFFC-F243EF0C235D}" destId="{60DD6FA9-FC88-4844-B4EF-88B25F19F201}" srcOrd="2" destOrd="0" parTransId="{C21A4EE6-B28C-4958-BB80-5A45651C6827}" sibTransId="{4719745D-E197-428B-85B4-5EEF83E5699A}"/>
    <dgm:cxn modelId="{2EC9499B-997A-4623-9F8F-974430E5784A}" srcId="{C4F20D54-C994-433F-BFFC-F243EF0C235D}" destId="{0FF53894-0FD2-471E-A971-23957B8C0A4F}" srcOrd="0" destOrd="0" parTransId="{05AE4D1B-E2A5-4816-B635-CA2565D3770D}" sibTransId="{9F2F6072-5AD2-4646-B94B-E35CF565B62F}"/>
    <dgm:cxn modelId="{091F29A5-90A0-48A5-ADEB-EDA8C957A1A7}" type="presOf" srcId="{D5C7473A-07AC-4F43-85FE-B02B31CB4F74}" destId="{A6C7E0CB-F2AF-46E8-AB02-732ADA12373E}" srcOrd="0" destOrd="0" presId="urn:microsoft.com/office/officeart/2005/8/layout/hProcess3"/>
    <dgm:cxn modelId="{CC66D6AB-0184-4CED-AFEC-2478E990DCEC}" type="presOf" srcId="{1CFFE943-03AE-4105-BA60-0430894C8E92}" destId="{5A3879AC-5D11-4FE4-A2B8-6AFC5C308B40}" srcOrd="0" destOrd="3" presId="urn:microsoft.com/office/officeart/2005/8/layout/hProcess3"/>
    <dgm:cxn modelId="{B2A7D0B3-FBA9-4318-83FD-EA67D616CABF}" type="presOf" srcId="{5144E9F3-E52D-418A-9E50-63E9B3C8841E}" destId="{A6C7E0CB-F2AF-46E8-AB02-732ADA12373E}" srcOrd="0" destOrd="1" presId="urn:microsoft.com/office/officeart/2005/8/layout/hProcess3"/>
    <dgm:cxn modelId="{4FB9B8B5-A8F3-4E8D-B3F3-B8807C9197CB}" type="presOf" srcId="{60DD6FA9-FC88-4844-B4EF-88B25F19F201}" destId="{B8245339-09FB-4FB8-BBA9-E2299053E947}" srcOrd="0" destOrd="0" presId="urn:microsoft.com/office/officeart/2005/8/layout/hProcess3"/>
    <dgm:cxn modelId="{B9921DBF-3151-4ECB-ADEB-514CF59A0499}" type="presOf" srcId="{0FF53894-0FD2-471E-A971-23957B8C0A4F}" destId="{C18FD5C5-9485-4FF4-9E76-87C5BEC5FDF0}" srcOrd="0" destOrd="0" presId="urn:microsoft.com/office/officeart/2005/8/layout/hProcess3"/>
    <dgm:cxn modelId="{C4BFF8C1-1D15-487E-B947-906CA4BD9661}" srcId="{0FF53894-0FD2-471E-A971-23957B8C0A4F}" destId="{D5C7473A-07AC-4F43-85FE-B02B31CB4F74}" srcOrd="0" destOrd="0" parTransId="{A0757CED-7FA7-45F9-9FD0-FE4B35E8F754}" sibTransId="{D5D491B6-C683-42DA-B91A-2635DBCE2023}"/>
    <dgm:cxn modelId="{02466CCB-4940-4031-B295-F91D768DFCD3}" srcId="{65125EAA-66B2-4625-BBF4-32FB96DAF5F3}" destId="{EE2F0D61-6421-485B-B560-5F44D91FC160}" srcOrd="1" destOrd="0" parTransId="{32BC8885-CB0E-4CA6-9A79-C0D939C95ED2}" sibTransId="{894B758E-1612-4064-9846-218EE6484CA4}"/>
    <dgm:cxn modelId="{4BB24FCE-EE9A-47BF-9D0D-49A9A6BF56B6}" type="presOf" srcId="{C4F20D54-C994-433F-BFFC-F243EF0C235D}" destId="{18BB5AEB-12F8-4CF5-AB86-52F780C4B217}" srcOrd="0" destOrd="0" presId="urn:microsoft.com/office/officeart/2005/8/layout/hProcess3"/>
    <dgm:cxn modelId="{504F64D6-6DD9-4939-815E-1E92622C4BD3}" type="presOf" srcId="{5F26EE64-14A1-4FDE-AC59-4F691B50CFC4}" destId="{5A3879AC-5D11-4FE4-A2B8-6AFC5C308B40}" srcOrd="0" destOrd="2" presId="urn:microsoft.com/office/officeart/2005/8/layout/hProcess3"/>
    <dgm:cxn modelId="{87FF3AD9-9BEF-4ECD-AD11-8A78E693D469}" srcId="{D12C9F68-D704-4302-85B1-243FAA2C96F9}" destId="{A65AF8A3-4B5B-47EA-AEF2-806FD722F8D1}" srcOrd="0" destOrd="0" parTransId="{E4B70934-03C1-46E6-8C29-45959AA46D0C}" sibTransId="{4057695D-7880-4877-83D1-A6F1F69D4AAC}"/>
    <dgm:cxn modelId="{0F2965DA-C8BE-47E7-AD48-05BC0FE4B295}" type="presOf" srcId="{5EBDF080-2A7C-46B5-80E9-1A1127084BAA}" destId="{5A3879AC-5D11-4FE4-A2B8-6AFC5C308B40}" srcOrd="0" destOrd="0" presId="urn:microsoft.com/office/officeart/2005/8/layout/hProcess3"/>
    <dgm:cxn modelId="{D1DCCFDC-CA34-42D7-B542-321A507F43F5}" type="presOf" srcId="{88EF628A-E306-40E0-AAED-A6CD209AE56A}" destId="{E9E3DE31-165D-4229-AF5A-B825170BCF07}" srcOrd="0" destOrd="0" presId="urn:microsoft.com/office/officeart/2005/8/layout/hProcess3"/>
    <dgm:cxn modelId="{9171BADE-2852-4032-A90C-CC4E00C99590}" srcId="{65125EAA-66B2-4625-BBF4-32FB96DAF5F3}" destId="{D16C42B9-3C53-42F1-A742-ED88A85B28D6}" srcOrd="2" destOrd="0" parTransId="{6CF54946-099A-4189-83FE-55075D3A6FBE}" sibTransId="{80626A52-5E93-4B41-BC28-63CDDDE69571}"/>
    <dgm:cxn modelId="{BEFD08E1-BBE2-4FC1-960F-E8A03EE81ED4}" type="presOf" srcId="{65125EAA-66B2-4625-BBF4-32FB96DAF5F3}" destId="{2E3DD1E5-75D6-4A88-9DFA-E1A4411A4B39}" srcOrd="0" destOrd="0" presId="urn:microsoft.com/office/officeart/2005/8/layout/hProcess3"/>
    <dgm:cxn modelId="{7DA602F2-5628-4D61-9594-046F1AFD19B9}" type="presOf" srcId="{FD0DBF72-7D96-4800-A8A4-98E7D5CCC597}" destId="{254E9CD4-8840-4396-9F72-38787924AB93}" srcOrd="0" destOrd="1" presId="urn:microsoft.com/office/officeart/2005/8/layout/hProcess3"/>
    <dgm:cxn modelId="{D10547F5-B54D-4F61-BF7E-FBC8045A6BA0}" type="presOf" srcId="{BEBF4357-2B81-4DE6-A8EA-44D6E25162C9}" destId="{A6C7E0CB-F2AF-46E8-AB02-732ADA12373E}" srcOrd="0" destOrd="2" presId="urn:microsoft.com/office/officeart/2005/8/layout/hProcess3"/>
    <dgm:cxn modelId="{0596ACF6-A9C8-4D78-8511-70464D053EF9}" type="presOf" srcId="{4A5840E5-B27D-47D8-8D26-6AFAA8BFF9D3}" destId="{254E9CD4-8840-4396-9F72-38787924AB93}" srcOrd="0" destOrd="2" presId="urn:microsoft.com/office/officeart/2005/8/layout/hProcess3"/>
    <dgm:cxn modelId="{A8ADA485-D237-4F82-820A-6E4F6885B33A}" type="presParOf" srcId="{18BB5AEB-12F8-4CF5-AB86-52F780C4B217}" destId="{DF3B728A-48FA-4A50-8B4F-29623CE11313}" srcOrd="0" destOrd="0" presId="urn:microsoft.com/office/officeart/2005/8/layout/hProcess3"/>
    <dgm:cxn modelId="{5C05F8C3-5C0E-4336-A6AB-83210B471E50}" type="presParOf" srcId="{18BB5AEB-12F8-4CF5-AB86-52F780C4B217}" destId="{C23059DD-D7E8-4B28-8642-2017BD2F895F}" srcOrd="1" destOrd="0" presId="urn:microsoft.com/office/officeart/2005/8/layout/hProcess3"/>
    <dgm:cxn modelId="{6B9FC17D-E44A-4C86-8413-4B957B515E9B}" type="presParOf" srcId="{C23059DD-D7E8-4B28-8642-2017BD2F895F}" destId="{09D8CCFF-5B1D-4312-98CE-6B26CAB63399}" srcOrd="0" destOrd="0" presId="urn:microsoft.com/office/officeart/2005/8/layout/hProcess3"/>
    <dgm:cxn modelId="{42347B75-ABB6-4687-868D-6622740BF614}" type="presParOf" srcId="{C23059DD-D7E8-4B28-8642-2017BD2F895F}" destId="{08E5D400-CE7C-428E-8C04-F6307B3FF027}" srcOrd="1" destOrd="0" presId="urn:microsoft.com/office/officeart/2005/8/layout/hProcess3"/>
    <dgm:cxn modelId="{526E022E-FAF4-4421-A7BD-E0A93E43206C}" type="presParOf" srcId="{08E5D400-CE7C-428E-8C04-F6307B3FF027}" destId="{272CA08B-5940-46CD-A8DE-A0C53411CD5C}" srcOrd="0" destOrd="0" presId="urn:microsoft.com/office/officeart/2005/8/layout/hProcess3"/>
    <dgm:cxn modelId="{A250C86F-2A31-4B33-AF29-BFE96E64A787}" type="presParOf" srcId="{08E5D400-CE7C-428E-8C04-F6307B3FF027}" destId="{C18FD5C5-9485-4FF4-9E76-87C5BEC5FDF0}" srcOrd="1" destOrd="0" presId="urn:microsoft.com/office/officeart/2005/8/layout/hProcess3"/>
    <dgm:cxn modelId="{AA7E682B-ADA8-4094-B824-4AE827A6D44B}" type="presParOf" srcId="{08E5D400-CE7C-428E-8C04-F6307B3FF027}" destId="{78A018C5-9B31-424F-AA96-F77928691F81}" srcOrd="2" destOrd="0" presId="urn:microsoft.com/office/officeart/2005/8/layout/hProcess3"/>
    <dgm:cxn modelId="{29A5B418-5CC9-4BA5-9F4E-F772CE805872}" type="presParOf" srcId="{08E5D400-CE7C-428E-8C04-F6307B3FF027}" destId="{2339C4D0-C7A2-4B55-9E66-793653E4E299}" srcOrd="3" destOrd="0" presId="urn:microsoft.com/office/officeart/2005/8/layout/hProcess3"/>
    <dgm:cxn modelId="{0A12A090-D574-4CB5-A9A6-58FAE1C48984}" type="presParOf" srcId="{08E5D400-CE7C-428E-8C04-F6307B3FF027}" destId="{A6C7E0CB-F2AF-46E8-AB02-732ADA12373E}" srcOrd="4" destOrd="0" presId="urn:microsoft.com/office/officeart/2005/8/layout/hProcess3"/>
    <dgm:cxn modelId="{ACEA75D7-1CBA-4EA1-8A94-7A4D100EA1F3}" type="presParOf" srcId="{C23059DD-D7E8-4B28-8642-2017BD2F895F}" destId="{5B1D59C6-62B5-4332-8238-DB0895CBB531}" srcOrd="2" destOrd="0" presId="urn:microsoft.com/office/officeart/2005/8/layout/hProcess3"/>
    <dgm:cxn modelId="{A3C93CE3-E64A-4904-8DD4-E02FB16C6351}" type="presParOf" srcId="{C23059DD-D7E8-4B28-8642-2017BD2F895F}" destId="{0BB89AA5-1455-481F-951F-2D70AF86BA9E}" srcOrd="3" destOrd="0" presId="urn:microsoft.com/office/officeart/2005/8/layout/hProcess3"/>
    <dgm:cxn modelId="{E448C0F6-1675-4633-9D38-E21716C348B0}" type="presParOf" srcId="{0BB89AA5-1455-481F-951F-2D70AF86BA9E}" destId="{B3B207AB-D7E0-48EB-B5FF-51CECD7CEF98}" srcOrd="0" destOrd="0" presId="urn:microsoft.com/office/officeart/2005/8/layout/hProcess3"/>
    <dgm:cxn modelId="{EB3A5666-4AE2-49B4-BBD2-28A57D86495D}" type="presParOf" srcId="{0BB89AA5-1455-481F-951F-2D70AF86BA9E}" destId="{6A6A6351-1F98-4826-9F0D-5EC008F83A1F}" srcOrd="1" destOrd="0" presId="urn:microsoft.com/office/officeart/2005/8/layout/hProcess3"/>
    <dgm:cxn modelId="{53B7D93F-9D60-47CF-9D0E-FFC95FD18DA2}" type="presParOf" srcId="{0BB89AA5-1455-481F-951F-2D70AF86BA9E}" destId="{43658211-BDBA-4FDB-9E27-023EBDF148A8}" srcOrd="2" destOrd="0" presId="urn:microsoft.com/office/officeart/2005/8/layout/hProcess3"/>
    <dgm:cxn modelId="{AA9866C9-A559-4D45-8D19-6D17309B808D}" type="presParOf" srcId="{0BB89AA5-1455-481F-951F-2D70AF86BA9E}" destId="{8039C372-E641-4C8B-8F2E-B7053AF4E367}" srcOrd="3" destOrd="0" presId="urn:microsoft.com/office/officeart/2005/8/layout/hProcess3"/>
    <dgm:cxn modelId="{C2FFFAE5-FDA7-47F3-98C3-E81237BB7766}" type="presParOf" srcId="{0BB89AA5-1455-481F-951F-2D70AF86BA9E}" destId="{254E9CD4-8840-4396-9F72-38787924AB93}" srcOrd="4" destOrd="0" presId="urn:microsoft.com/office/officeart/2005/8/layout/hProcess3"/>
    <dgm:cxn modelId="{D1C70B47-29E4-4F25-AD51-721AB8FD696F}" type="presParOf" srcId="{C23059DD-D7E8-4B28-8642-2017BD2F895F}" destId="{CDFB7F02-790C-477F-8ECF-FFCC6D5F6166}" srcOrd="4" destOrd="0" presId="urn:microsoft.com/office/officeart/2005/8/layout/hProcess3"/>
    <dgm:cxn modelId="{FC4ABCBE-35C7-4700-B092-DB29E5C03A22}" type="presParOf" srcId="{C23059DD-D7E8-4B28-8642-2017BD2F895F}" destId="{CF91A522-C640-4EC1-BED2-DAA13B1B2FA3}" srcOrd="5" destOrd="0" presId="urn:microsoft.com/office/officeart/2005/8/layout/hProcess3"/>
    <dgm:cxn modelId="{C6C09799-F0D4-4B57-AF68-BF62607ED3C7}" type="presParOf" srcId="{CF91A522-C640-4EC1-BED2-DAA13B1B2FA3}" destId="{93F3F300-5D7A-46DB-9428-DDAB1BA2D23E}" srcOrd="0" destOrd="0" presId="urn:microsoft.com/office/officeart/2005/8/layout/hProcess3"/>
    <dgm:cxn modelId="{19DAAA47-5565-4B4B-9CF7-40C6371C3F2E}" type="presParOf" srcId="{CF91A522-C640-4EC1-BED2-DAA13B1B2FA3}" destId="{B8245339-09FB-4FB8-BBA9-E2299053E947}" srcOrd="1" destOrd="0" presId="urn:microsoft.com/office/officeart/2005/8/layout/hProcess3"/>
    <dgm:cxn modelId="{A15BFFBC-26E9-495B-9A45-EA4E3B43A226}" type="presParOf" srcId="{CF91A522-C640-4EC1-BED2-DAA13B1B2FA3}" destId="{A281DE44-4B53-488C-976F-3FF4AFC0F594}" srcOrd="2" destOrd="0" presId="urn:microsoft.com/office/officeart/2005/8/layout/hProcess3"/>
    <dgm:cxn modelId="{899C09E2-70ED-4224-AA1B-1BFB590F3153}" type="presParOf" srcId="{CF91A522-C640-4EC1-BED2-DAA13B1B2FA3}" destId="{051FC53B-6664-4B5A-9116-71C8E3A59C02}" srcOrd="3" destOrd="0" presId="urn:microsoft.com/office/officeart/2005/8/layout/hProcess3"/>
    <dgm:cxn modelId="{A788DF6C-867B-4836-B43A-D7F274166058}" type="presParOf" srcId="{CF91A522-C640-4EC1-BED2-DAA13B1B2FA3}" destId="{5A3879AC-5D11-4FE4-A2B8-6AFC5C308B40}" srcOrd="4" destOrd="0" presId="urn:microsoft.com/office/officeart/2005/8/layout/hProcess3"/>
    <dgm:cxn modelId="{00BDC53F-A68B-41A2-86AA-B324F8B194BB}" type="presParOf" srcId="{C23059DD-D7E8-4B28-8642-2017BD2F895F}" destId="{F135FBF6-5D07-45FA-BA5D-CB2150077F53}" srcOrd="6" destOrd="0" presId="urn:microsoft.com/office/officeart/2005/8/layout/hProcess3"/>
    <dgm:cxn modelId="{4CEC0658-CC26-4819-94D5-A959FAD9A1A3}" type="presParOf" srcId="{C23059DD-D7E8-4B28-8642-2017BD2F895F}" destId="{B84FF947-0C37-4701-A210-EA872D5CB366}" srcOrd="7" destOrd="0" presId="urn:microsoft.com/office/officeart/2005/8/layout/hProcess3"/>
    <dgm:cxn modelId="{B3E54265-71BF-460D-B344-9A13E65B1E68}" type="presParOf" srcId="{B84FF947-0C37-4701-A210-EA872D5CB366}" destId="{A63C6C19-D3C1-4135-9F81-E7D3B6E23395}" srcOrd="0" destOrd="0" presId="urn:microsoft.com/office/officeart/2005/8/layout/hProcess3"/>
    <dgm:cxn modelId="{933ACD86-1180-47C1-97C1-FA96511EBBB4}" type="presParOf" srcId="{B84FF947-0C37-4701-A210-EA872D5CB366}" destId="{2E3DD1E5-75D6-4A88-9DFA-E1A4411A4B39}" srcOrd="1" destOrd="0" presId="urn:microsoft.com/office/officeart/2005/8/layout/hProcess3"/>
    <dgm:cxn modelId="{9EB6CB9B-8BD2-4FD2-8F8F-559BDAE20547}" type="presParOf" srcId="{B84FF947-0C37-4701-A210-EA872D5CB366}" destId="{237038C0-E1F8-4A5E-80B3-3C9E5FC96052}" srcOrd="2" destOrd="0" presId="urn:microsoft.com/office/officeart/2005/8/layout/hProcess3"/>
    <dgm:cxn modelId="{BB5981DE-140A-4CFB-96D3-6569D3181120}" type="presParOf" srcId="{B84FF947-0C37-4701-A210-EA872D5CB366}" destId="{FF7353A6-32F3-4DDB-9DDA-404C8E75BB0C}" srcOrd="3" destOrd="0" presId="urn:microsoft.com/office/officeart/2005/8/layout/hProcess3"/>
    <dgm:cxn modelId="{EF7ABE48-3C30-4899-9555-B3AE7E4A7E4D}" type="presParOf" srcId="{B84FF947-0C37-4701-A210-EA872D5CB366}" destId="{E9E3DE31-165D-4229-AF5A-B825170BCF07}" srcOrd="4" destOrd="0" presId="urn:microsoft.com/office/officeart/2005/8/layout/hProcess3"/>
    <dgm:cxn modelId="{F5E19AD7-1255-451F-9763-8B5221C500D0}" type="presParOf" srcId="{C23059DD-D7E8-4B28-8642-2017BD2F895F}" destId="{D83E8D99-C1E4-41AE-9FE5-82024851540F}" srcOrd="8" destOrd="0" presId="urn:microsoft.com/office/officeart/2005/8/layout/hProcess3"/>
    <dgm:cxn modelId="{A3EF3E67-5B00-45F7-B6E2-3BD10F7C7295}" type="presParOf" srcId="{C23059DD-D7E8-4B28-8642-2017BD2F895F}" destId="{72F62410-0B86-4183-B24E-EF5B62B8CE4D}" srcOrd="9" destOrd="0" presId="urn:microsoft.com/office/officeart/2005/8/layout/hProcess3"/>
    <dgm:cxn modelId="{E41BB219-CD09-4EA3-A15E-E698E0A80158}" type="presParOf" srcId="{C23059DD-D7E8-4B28-8642-2017BD2F895F}" destId="{E9411464-286C-4599-BE4A-5636990229E7}" srcOrd="10" destOrd="0" presId="urn:microsoft.com/office/officeart/2005/8/layout/h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C6C599A-4F53-4718-8737-BAD471727A17}" type="doc">
      <dgm:prSet loTypeId="urn:microsoft.com/office/officeart/2005/8/layout/hierarchy3" loCatId="hierarchy" qsTypeId="urn:microsoft.com/office/officeart/2005/8/quickstyle/simple1" qsCatId="simple" csTypeId="urn:microsoft.com/office/officeart/2005/8/colors/accent3_2" csCatId="accent3" phldr="1"/>
      <dgm:spPr/>
      <dgm:t>
        <a:bodyPr/>
        <a:lstStyle/>
        <a:p>
          <a:endParaRPr lang="en-US"/>
        </a:p>
      </dgm:t>
    </dgm:pt>
    <dgm:pt modelId="{3D74027F-6943-4B93-8A50-3C378C8AE2FC}">
      <dgm:prSet phldrT="[Text]"/>
      <dgm:spPr/>
      <dgm:t>
        <a:bodyPr/>
        <a:lstStyle/>
        <a:p>
          <a:r>
            <a:rPr lang="en-US" dirty="0">
              <a:latin typeface="Calibri" panose="020F0502020204030204" pitchFamily="34" charset="0"/>
              <a:cs typeface="Calibri" panose="020F0502020204030204" pitchFamily="34" charset="0"/>
            </a:rPr>
            <a:t>Phase 1</a:t>
          </a:r>
        </a:p>
      </dgm:t>
    </dgm:pt>
    <dgm:pt modelId="{DE76CB0E-5F1A-4906-B278-44D43F187EBA}" type="parTrans" cxnId="{896B19A6-B142-4B61-A0CE-B1F6E710B0D8}">
      <dgm:prSet/>
      <dgm:spPr/>
      <dgm:t>
        <a:bodyPr/>
        <a:lstStyle/>
        <a:p>
          <a:endParaRPr lang="en-US">
            <a:latin typeface="Calibri" panose="020F0502020204030204" pitchFamily="34" charset="0"/>
            <a:cs typeface="Calibri" panose="020F0502020204030204" pitchFamily="34" charset="0"/>
          </a:endParaRPr>
        </a:p>
      </dgm:t>
    </dgm:pt>
    <dgm:pt modelId="{70F844B2-E1E4-44FE-B610-119583656B9D}" type="sibTrans" cxnId="{896B19A6-B142-4B61-A0CE-B1F6E710B0D8}">
      <dgm:prSet/>
      <dgm:spPr/>
      <dgm:t>
        <a:bodyPr/>
        <a:lstStyle/>
        <a:p>
          <a:endParaRPr lang="en-US">
            <a:latin typeface="Calibri" panose="020F0502020204030204" pitchFamily="34" charset="0"/>
            <a:cs typeface="Calibri" panose="020F0502020204030204" pitchFamily="34" charset="0"/>
          </a:endParaRPr>
        </a:p>
      </dgm:t>
    </dgm:pt>
    <dgm:pt modelId="{25B91E32-B16D-4C59-9AE1-B1062A37DDC3}">
      <dgm:prSet phldrT="[Text]"/>
      <dgm:spPr/>
      <dgm:t>
        <a:bodyPr/>
        <a:lstStyle/>
        <a:p>
          <a:r>
            <a:rPr lang="en-US" dirty="0">
              <a:latin typeface="Calibri" panose="020F0502020204030204" pitchFamily="34" charset="0"/>
              <a:cs typeface="Calibri" panose="020F0502020204030204" pitchFamily="34" charset="0"/>
            </a:rPr>
            <a:t>Ethiopia</a:t>
          </a:r>
        </a:p>
      </dgm:t>
    </dgm:pt>
    <dgm:pt modelId="{DAF6BF7A-3084-4DA9-BCCD-C01C4B1A592F}" type="parTrans" cxnId="{BAEAFC6B-9F6B-41A1-8EB4-9B1F404AEB17}">
      <dgm:prSet/>
      <dgm:spPr/>
      <dgm:t>
        <a:bodyPr/>
        <a:lstStyle/>
        <a:p>
          <a:endParaRPr lang="en-US">
            <a:latin typeface="Calibri" panose="020F0502020204030204" pitchFamily="34" charset="0"/>
            <a:cs typeface="Calibri" panose="020F0502020204030204" pitchFamily="34" charset="0"/>
          </a:endParaRPr>
        </a:p>
      </dgm:t>
    </dgm:pt>
    <dgm:pt modelId="{7B491103-5E65-4B11-BE5E-D45731784362}" type="sibTrans" cxnId="{BAEAFC6B-9F6B-41A1-8EB4-9B1F404AEB17}">
      <dgm:prSet/>
      <dgm:spPr/>
      <dgm:t>
        <a:bodyPr/>
        <a:lstStyle/>
        <a:p>
          <a:endParaRPr lang="en-US">
            <a:latin typeface="Calibri" panose="020F0502020204030204" pitchFamily="34" charset="0"/>
            <a:cs typeface="Calibri" panose="020F0502020204030204" pitchFamily="34" charset="0"/>
          </a:endParaRPr>
        </a:p>
      </dgm:t>
    </dgm:pt>
    <dgm:pt modelId="{67413738-EA56-4A84-B223-08DBFC3D8467}">
      <dgm:prSet phldrT="[Text]"/>
      <dgm:spPr/>
      <dgm:t>
        <a:bodyPr/>
        <a:lstStyle/>
        <a:p>
          <a:r>
            <a:rPr lang="en-US" dirty="0">
              <a:latin typeface="Calibri" panose="020F0502020204030204" pitchFamily="34" charset="0"/>
              <a:cs typeface="Calibri" panose="020F0502020204030204" pitchFamily="34" charset="0"/>
            </a:rPr>
            <a:t>Kenya</a:t>
          </a:r>
        </a:p>
      </dgm:t>
    </dgm:pt>
    <dgm:pt modelId="{5FB4ED09-CA51-47FB-A0B6-FAEA28885088}" type="parTrans" cxnId="{5DDBDC2A-8AB9-450B-9BD6-2172E0A308F9}">
      <dgm:prSet/>
      <dgm:spPr/>
      <dgm:t>
        <a:bodyPr/>
        <a:lstStyle/>
        <a:p>
          <a:endParaRPr lang="en-US">
            <a:latin typeface="Calibri" panose="020F0502020204030204" pitchFamily="34" charset="0"/>
            <a:cs typeface="Calibri" panose="020F0502020204030204" pitchFamily="34" charset="0"/>
          </a:endParaRPr>
        </a:p>
      </dgm:t>
    </dgm:pt>
    <dgm:pt modelId="{E36669B1-A80B-42F8-8C3C-A53E2ACBC86F}" type="sibTrans" cxnId="{5DDBDC2A-8AB9-450B-9BD6-2172E0A308F9}">
      <dgm:prSet/>
      <dgm:spPr/>
      <dgm:t>
        <a:bodyPr/>
        <a:lstStyle/>
        <a:p>
          <a:endParaRPr lang="en-US">
            <a:latin typeface="Calibri" panose="020F0502020204030204" pitchFamily="34" charset="0"/>
            <a:cs typeface="Calibri" panose="020F0502020204030204" pitchFamily="34" charset="0"/>
          </a:endParaRPr>
        </a:p>
      </dgm:t>
    </dgm:pt>
    <dgm:pt modelId="{0C530860-397C-4891-B161-42905B7D7595}">
      <dgm:prSet phldrT="[Text]"/>
      <dgm:spPr/>
      <dgm:t>
        <a:bodyPr/>
        <a:lstStyle/>
        <a:p>
          <a:r>
            <a:rPr lang="en-US" dirty="0">
              <a:latin typeface="Calibri" panose="020F0502020204030204" pitchFamily="34" charset="0"/>
              <a:cs typeface="Calibri" panose="020F0502020204030204" pitchFamily="34" charset="0"/>
            </a:rPr>
            <a:t>Phase 2</a:t>
          </a:r>
        </a:p>
      </dgm:t>
    </dgm:pt>
    <dgm:pt modelId="{BDD91879-4C44-41C5-B49A-1BDADC4FD33C}" type="parTrans" cxnId="{3DB014FF-1791-4FEA-8542-A94BEB0A8528}">
      <dgm:prSet/>
      <dgm:spPr/>
      <dgm:t>
        <a:bodyPr/>
        <a:lstStyle/>
        <a:p>
          <a:endParaRPr lang="en-US">
            <a:latin typeface="Calibri" panose="020F0502020204030204" pitchFamily="34" charset="0"/>
            <a:cs typeface="Calibri" panose="020F0502020204030204" pitchFamily="34" charset="0"/>
          </a:endParaRPr>
        </a:p>
      </dgm:t>
    </dgm:pt>
    <dgm:pt modelId="{A7E2248F-94E8-4DEF-B2DF-552A015A7A57}" type="sibTrans" cxnId="{3DB014FF-1791-4FEA-8542-A94BEB0A8528}">
      <dgm:prSet/>
      <dgm:spPr/>
      <dgm:t>
        <a:bodyPr/>
        <a:lstStyle/>
        <a:p>
          <a:endParaRPr lang="en-US">
            <a:latin typeface="Calibri" panose="020F0502020204030204" pitchFamily="34" charset="0"/>
            <a:cs typeface="Calibri" panose="020F0502020204030204" pitchFamily="34" charset="0"/>
          </a:endParaRPr>
        </a:p>
      </dgm:t>
    </dgm:pt>
    <dgm:pt modelId="{BA083603-2DF6-458D-B66F-B808B109616B}">
      <dgm:prSet phldrT="[Text]"/>
      <dgm:spPr/>
      <dgm:t>
        <a:bodyPr/>
        <a:lstStyle/>
        <a:p>
          <a:r>
            <a:rPr lang="en-US" dirty="0">
              <a:latin typeface="Calibri" panose="020F0502020204030204" pitchFamily="34" charset="0"/>
              <a:cs typeface="Calibri" panose="020F0502020204030204" pitchFamily="34" charset="0"/>
            </a:rPr>
            <a:t>Somalia</a:t>
          </a:r>
        </a:p>
      </dgm:t>
    </dgm:pt>
    <dgm:pt modelId="{E8BD011F-3688-4BE5-914F-0DC9865EA0A1}" type="parTrans" cxnId="{ABDB063C-A063-45BB-A97E-969F27CDAEFD}">
      <dgm:prSet/>
      <dgm:spPr/>
      <dgm:t>
        <a:bodyPr/>
        <a:lstStyle/>
        <a:p>
          <a:endParaRPr lang="en-US">
            <a:latin typeface="Calibri" panose="020F0502020204030204" pitchFamily="34" charset="0"/>
            <a:cs typeface="Calibri" panose="020F0502020204030204" pitchFamily="34" charset="0"/>
          </a:endParaRPr>
        </a:p>
      </dgm:t>
    </dgm:pt>
    <dgm:pt modelId="{A6797132-D133-4B44-885D-C3C750EE0DDE}" type="sibTrans" cxnId="{ABDB063C-A063-45BB-A97E-969F27CDAEFD}">
      <dgm:prSet/>
      <dgm:spPr/>
      <dgm:t>
        <a:bodyPr/>
        <a:lstStyle/>
        <a:p>
          <a:endParaRPr lang="en-US">
            <a:latin typeface="Calibri" panose="020F0502020204030204" pitchFamily="34" charset="0"/>
            <a:cs typeface="Calibri" panose="020F0502020204030204" pitchFamily="34" charset="0"/>
          </a:endParaRPr>
        </a:p>
      </dgm:t>
    </dgm:pt>
    <dgm:pt modelId="{827D3F1D-8FA4-47CD-8514-B581DB9F70C8}">
      <dgm:prSet phldrT="[Text]"/>
      <dgm:spPr/>
      <dgm:t>
        <a:bodyPr/>
        <a:lstStyle/>
        <a:p>
          <a:r>
            <a:rPr lang="en-US" dirty="0">
              <a:latin typeface="Calibri" panose="020F0502020204030204" pitchFamily="34" charset="0"/>
              <a:cs typeface="Calibri" panose="020F0502020204030204" pitchFamily="34" charset="0"/>
            </a:rPr>
            <a:t>Phase 3</a:t>
          </a:r>
        </a:p>
      </dgm:t>
    </dgm:pt>
    <dgm:pt modelId="{7AE9FA20-F63F-4919-8809-0A78F67E0012}" type="parTrans" cxnId="{85948FFF-AF93-45F2-A1D3-F4887008F607}">
      <dgm:prSet/>
      <dgm:spPr/>
      <dgm:t>
        <a:bodyPr/>
        <a:lstStyle/>
        <a:p>
          <a:endParaRPr lang="en-US">
            <a:latin typeface="Calibri" panose="020F0502020204030204" pitchFamily="34" charset="0"/>
            <a:cs typeface="Calibri" panose="020F0502020204030204" pitchFamily="34" charset="0"/>
          </a:endParaRPr>
        </a:p>
      </dgm:t>
    </dgm:pt>
    <dgm:pt modelId="{FF16F3A9-A822-461D-B972-4A0FC5F94F02}" type="sibTrans" cxnId="{85948FFF-AF93-45F2-A1D3-F4887008F607}">
      <dgm:prSet/>
      <dgm:spPr/>
      <dgm:t>
        <a:bodyPr/>
        <a:lstStyle/>
        <a:p>
          <a:endParaRPr lang="en-US">
            <a:latin typeface="Calibri" panose="020F0502020204030204" pitchFamily="34" charset="0"/>
            <a:cs typeface="Calibri" panose="020F0502020204030204" pitchFamily="34" charset="0"/>
          </a:endParaRPr>
        </a:p>
      </dgm:t>
    </dgm:pt>
    <dgm:pt modelId="{1352D7BB-30FB-463E-9246-701319B2D153}">
      <dgm:prSet phldrT="[Text]"/>
      <dgm:spPr/>
      <dgm:t>
        <a:bodyPr/>
        <a:lstStyle/>
        <a:p>
          <a:r>
            <a:rPr lang="en-US" dirty="0">
              <a:latin typeface="Calibri" panose="020F0502020204030204" pitchFamily="34" charset="0"/>
              <a:cs typeface="Calibri" panose="020F0502020204030204" pitchFamily="34" charset="0"/>
            </a:rPr>
            <a:t>South Sudan</a:t>
          </a:r>
        </a:p>
      </dgm:t>
    </dgm:pt>
    <dgm:pt modelId="{7B44782C-BBE6-4870-90E6-C68311ACD213}" type="parTrans" cxnId="{13B00CDF-53E3-4401-B2B4-DC096026230D}">
      <dgm:prSet/>
      <dgm:spPr/>
      <dgm:t>
        <a:bodyPr/>
        <a:lstStyle/>
        <a:p>
          <a:endParaRPr lang="en-US">
            <a:latin typeface="Calibri" panose="020F0502020204030204" pitchFamily="34" charset="0"/>
            <a:cs typeface="Calibri" panose="020F0502020204030204" pitchFamily="34" charset="0"/>
          </a:endParaRPr>
        </a:p>
      </dgm:t>
    </dgm:pt>
    <dgm:pt modelId="{99421DB7-67A3-4AA4-8CA8-DD10878B1C4C}" type="sibTrans" cxnId="{13B00CDF-53E3-4401-B2B4-DC096026230D}">
      <dgm:prSet/>
      <dgm:spPr/>
      <dgm:t>
        <a:bodyPr/>
        <a:lstStyle/>
        <a:p>
          <a:endParaRPr lang="en-US">
            <a:latin typeface="Calibri" panose="020F0502020204030204" pitchFamily="34" charset="0"/>
            <a:cs typeface="Calibri" panose="020F0502020204030204" pitchFamily="34" charset="0"/>
          </a:endParaRPr>
        </a:p>
      </dgm:t>
    </dgm:pt>
    <dgm:pt modelId="{76FD4223-3036-4F11-A930-3685EFBEF43E}">
      <dgm:prSet phldrT="[Text]"/>
      <dgm:spPr>
        <a:ln w="57150">
          <a:solidFill>
            <a:schemeClr val="accent4"/>
          </a:solidFill>
        </a:ln>
      </dgm:spPr>
      <dgm:t>
        <a:bodyPr/>
        <a:lstStyle/>
        <a:p>
          <a:r>
            <a:rPr lang="en-US" dirty="0">
              <a:latin typeface="Calibri" panose="020F0502020204030204" pitchFamily="34" charset="0"/>
              <a:cs typeface="Calibri" panose="020F0502020204030204" pitchFamily="34" charset="0"/>
            </a:rPr>
            <a:t>IGAD</a:t>
          </a:r>
        </a:p>
      </dgm:t>
    </dgm:pt>
    <dgm:pt modelId="{345203B9-C10F-447C-9BE6-510AF75C7232}" type="parTrans" cxnId="{3C7EF3DF-C06E-45F7-B91D-E417BDCC09D4}">
      <dgm:prSet/>
      <dgm:spPr/>
      <dgm:t>
        <a:bodyPr/>
        <a:lstStyle/>
        <a:p>
          <a:endParaRPr lang="en-US">
            <a:latin typeface="Calibri" panose="020F0502020204030204" pitchFamily="34" charset="0"/>
            <a:cs typeface="Calibri" panose="020F0502020204030204" pitchFamily="34" charset="0"/>
          </a:endParaRPr>
        </a:p>
      </dgm:t>
    </dgm:pt>
    <dgm:pt modelId="{1D59391A-0163-4915-82D0-FC156B88B97F}" type="sibTrans" cxnId="{3C7EF3DF-C06E-45F7-B91D-E417BDCC09D4}">
      <dgm:prSet/>
      <dgm:spPr/>
      <dgm:t>
        <a:bodyPr/>
        <a:lstStyle/>
        <a:p>
          <a:endParaRPr lang="en-US">
            <a:latin typeface="Calibri" panose="020F0502020204030204" pitchFamily="34" charset="0"/>
            <a:cs typeface="Calibri" panose="020F0502020204030204" pitchFamily="34" charset="0"/>
          </a:endParaRPr>
        </a:p>
      </dgm:t>
    </dgm:pt>
    <dgm:pt modelId="{2FBF9E2D-C500-481F-B4B0-8300299A33DA}">
      <dgm:prSet phldrT="[Text]"/>
      <dgm:spPr/>
      <dgm:t>
        <a:bodyPr/>
        <a:lstStyle/>
        <a:p>
          <a:r>
            <a:rPr lang="en-US" dirty="0">
              <a:latin typeface="Calibri" panose="020F0502020204030204" pitchFamily="34" charset="0"/>
              <a:cs typeface="Calibri" panose="020F0502020204030204" pitchFamily="34" charset="0"/>
            </a:rPr>
            <a:t>Djibouti</a:t>
          </a:r>
        </a:p>
      </dgm:t>
    </dgm:pt>
    <dgm:pt modelId="{5B0BFF8B-B719-43CF-A6EF-6A45DA07700E}" type="parTrans" cxnId="{2EBBF4EE-ED87-4ACB-9C26-81EB9CD30682}">
      <dgm:prSet/>
      <dgm:spPr/>
      <dgm:t>
        <a:bodyPr/>
        <a:lstStyle/>
        <a:p>
          <a:endParaRPr lang="en-US">
            <a:latin typeface="Calibri" panose="020F0502020204030204" pitchFamily="34" charset="0"/>
            <a:cs typeface="Calibri" panose="020F0502020204030204" pitchFamily="34" charset="0"/>
          </a:endParaRPr>
        </a:p>
      </dgm:t>
    </dgm:pt>
    <dgm:pt modelId="{5B640A2C-9BFF-4657-AE1B-7B6A3203DE88}" type="sibTrans" cxnId="{2EBBF4EE-ED87-4ACB-9C26-81EB9CD30682}">
      <dgm:prSet/>
      <dgm:spPr/>
      <dgm:t>
        <a:bodyPr/>
        <a:lstStyle/>
        <a:p>
          <a:endParaRPr lang="en-US">
            <a:latin typeface="Calibri" panose="020F0502020204030204" pitchFamily="34" charset="0"/>
            <a:cs typeface="Calibri" panose="020F0502020204030204" pitchFamily="34" charset="0"/>
          </a:endParaRPr>
        </a:p>
      </dgm:t>
    </dgm:pt>
    <dgm:pt modelId="{FDF93D8B-BCEB-43EB-BF38-CED57C5F6DBD}">
      <dgm:prSet phldrT="[Text]"/>
      <dgm:spPr/>
      <dgm:t>
        <a:bodyPr/>
        <a:lstStyle/>
        <a:p>
          <a:r>
            <a:rPr lang="en-US" i="1" dirty="0">
              <a:latin typeface="Calibri" panose="020F0502020204030204" pitchFamily="34" charset="0"/>
              <a:cs typeface="Calibri" panose="020F0502020204030204" pitchFamily="34" charset="0"/>
            </a:rPr>
            <a:t>Phase 4</a:t>
          </a:r>
        </a:p>
      </dgm:t>
    </dgm:pt>
    <dgm:pt modelId="{D9512CAD-0AD4-4C7F-A3B6-321CF53E8869}" type="parTrans" cxnId="{4EA90F7E-A445-4BA5-96AA-9640F8AABC59}">
      <dgm:prSet/>
      <dgm:spPr/>
      <dgm:t>
        <a:bodyPr/>
        <a:lstStyle/>
        <a:p>
          <a:endParaRPr lang="en-US">
            <a:latin typeface="Calibri" panose="020F0502020204030204" pitchFamily="34" charset="0"/>
            <a:cs typeface="Calibri" panose="020F0502020204030204" pitchFamily="34" charset="0"/>
          </a:endParaRPr>
        </a:p>
      </dgm:t>
    </dgm:pt>
    <dgm:pt modelId="{C00B11CF-BB76-48B8-82C8-CC9D19D4C804}" type="sibTrans" cxnId="{4EA90F7E-A445-4BA5-96AA-9640F8AABC59}">
      <dgm:prSet/>
      <dgm:spPr/>
      <dgm:t>
        <a:bodyPr/>
        <a:lstStyle/>
        <a:p>
          <a:endParaRPr lang="en-US">
            <a:latin typeface="Calibri" panose="020F0502020204030204" pitchFamily="34" charset="0"/>
            <a:cs typeface="Calibri" panose="020F0502020204030204" pitchFamily="34" charset="0"/>
          </a:endParaRPr>
        </a:p>
      </dgm:t>
    </dgm:pt>
    <dgm:pt modelId="{BD7B9565-0F8D-4AFE-8CD6-B89D130EF7BD}">
      <dgm:prSet phldrT="[Text]"/>
      <dgm:spPr/>
      <dgm:t>
        <a:bodyPr/>
        <a:lstStyle/>
        <a:p>
          <a:r>
            <a:rPr lang="en-US" i="1" dirty="0">
              <a:latin typeface="Calibri" panose="020F0502020204030204" pitchFamily="34" charset="0"/>
              <a:cs typeface="Calibri" panose="020F0502020204030204" pitchFamily="34" charset="0"/>
            </a:rPr>
            <a:t>Sudan</a:t>
          </a:r>
        </a:p>
      </dgm:t>
    </dgm:pt>
    <dgm:pt modelId="{5282E834-5687-46F9-88BC-CA551BB09565}" type="parTrans" cxnId="{0075AFCB-551C-41CE-BC1F-7588E43DE396}">
      <dgm:prSet/>
      <dgm:spPr/>
      <dgm:t>
        <a:bodyPr/>
        <a:lstStyle/>
        <a:p>
          <a:endParaRPr lang="en-US">
            <a:latin typeface="Calibri" panose="020F0502020204030204" pitchFamily="34" charset="0"/>
            <a:cs typeface="Calibri" panose="020F0502020204030204" pitchFamily="34" charset="0"/>
          </a:endParaRPr>
        </a:p>
      </dgm:t>
    </dgm:pt>
    <dgm:pt modelId="{2DCAE30B-3542-4095-AC92-7D9054B9FF06}" type="sibTrans" cxnId="{0075AFCB-551C-41CE-BC1F-7588E43DE396}">
      <dgm:prSet/>
      <dgm:spPr/>
      <dgm:t>
        <a:bodyPr/>
        <a:lstStyle/>
        <a:p>
          <a:endParaRPr lang="en-US">
            <a:latin typeface="Calibri" panose="020F0502020204030204" pitchFamily="34" charset="0"/>
            <a:cs typeface="Calibri" panose="020F0502020204030204" pitchFamily="34" charset="0"/>
          </a:endParaRPr>
        </a:p>
      </dgm:t>
    </dgm:pt>
    <dgm:pt modelId="{2849BBC9-EF69-4D3A-B35F-4765638035FE}" type="pres">
      <dgm:prSet presAssocID="{7C6C599A-4F53-4718-8737-BAD471727A17}" presName="diagram" presStyleCnt="0">
        <dgm:presLayoutVars>
          <dgm:chPref val="1"/>
          <dgm:dir/>
          <dgm:animOne val="branch"/>
          <dgm:animLvl val="lvl"/>
          <dgm:resizeHandles/>
        </dgm:presLayoutVars>
      </dgm:prSet>
      <dgm:spPr/>
    </dgm:pt>
    <dgm:pt modelId="{F3FC5165-2B77-4C34-A08D-0746149D9D62}" type="pres">
      <dgm:prSet presAssocID="{3D74027F-6943-4B93-8A50-3C378C8AE2FC}" presName="root" presStyleCnt="0"/>
      <dgm:spPr/>
    </dgm:pt>
    <dgm:pt modelId="{7E24DA8A-3825-4288-B5A2-600EF873083A}" type="pres">
      <dgm:prSet presAssocID="{3D74027F-6943-4B93-8A50-3C378C8AE2FC}" presName="rootComposite" presStyleCnt="0"/>
      <dgm:spPr/>
    </dgm:pt>
    <dgm:pt modelId="{DE26D937-F8BE-426F-A2A5-3D14BB069738}" type="pres">
      <dgm:prSet presAssocID="{3D74027F-6943-4B93-8A50-3C378C8AE2FC}" presName="rootText" presStyleLbl="node1" presStyleIdx="0" presStyleCnt="4"/>
      <dgm:spPr/>
    </dgm:pt>
    <dgm:pt modelId="{A515665E-2C4B-4F7F-8654-D0D9CBBE0E0D}" type="pres">
      <dgm:prSet presAssocID="{3D74027F-6943-4B93-8A50-3C378C8AE2FC}" presName="rootConnector" presStyleLbl="node1" presStyleIdx="0" presStyleCnt="4"/>
      <dgm:spPr/>
    </dgm:pt>
    <dgm:pt modelId="{BCA159FD-88A7-42EA-89AF-C8167A1D7D91}" type="pres">
      <dgm:prSet presAssocID="{3D74027F-6943-4B93-8A50-3C378C8AE2FC}" presName="childShape" presStyleCnt="0"/>
      <dgm:spPr/>
    </dgm:pt>
    <dgm:pt modelId="{3379C187-6DF3-4E7F-97B3-673B03D4ED65}" type="pres">
      <dgm:prSet presAssocID="{5B0BFF8B-B719-43CF-A6EF-6A45DA07700E}" presName="Name13" presStyleLbl="parChTrans1D2" presStyleIdx="0" presStyleCnt="7"/>
      <dgm:spPr/>
    </dgm:pt>
    <dgm:pt modelId="{96F8EA25-2A14-4343-81C4-AB53DDDDD450}" type="pres">
      <dgm:prSet presAssocID="{2FBF9E2D-C500-481F-B4B0-8300299A33DA}" presName="childText" presStyleLbl="bgAcc1" presStyleIdx="0" presStyleCnt="7">
        <dgm:presLayoutVars>
          <dgm:bulletEnabled val="1"/>
        </dgm:presLayoutVars>
      </dgm:prSet>
      <dgm:spPr/>
    </dgm:pt>
    <dgm:pt modelId="{1F89B0F3-4EFE-4BEC-8FC5-F9F6BF0C41CA}" type="pres">
      <dgm:prSet presAssocID="{DAF6BF7A-3084-4DA9-BCCD-C01C4B1A592F}" presName="Name13" presStyleLbl="parChTrans1D2" presStyleIdx="1" presStyleCnt="7"/>
      <dgm:spPr/>
    </dgm:pt>
    <dgm:pt modelId="{91621D38-17A5-408D-996A-222E93A4488D}" type="pres">
      <dgm:prSet presAssocID="{25B91E32-B16D-4C59-9AE1-B1062A37DDC3}" presName="childText" presStyleLbl="bgAcc1" presStyleIdx="1" presStyleCnt="7">
        <dgm:presLayoutVars>
          <dgm:bulletEnabled val="1"/>
        </dgm:presLayoutVars>
      </dgm:prSet>
      <dgm:spPr/>
    </dgm:pt>
    <dgm:pt modelId="{0346B1B9-AD86-4BCA-AD59-28EB939427DA}" type="pres">
      <dgm:prSet presAssocID="{5FB4ED09-CA51-47FB-A0B6-FAEA28885088}" presName="Name13" presStyleLbl="parChTrans1D2" presStyleIdx="2" presStyleCnt="7"/>
      <dgm:spPr/>
    </dgm:pt>
    <dgm:pt modelId="{FA924190-D3EA-46B0-B04C-661557339D58}" type="pres">
      <dgm:prSet presAssocID="{67413738-EA56-4A84-B223-08DBFC3D8467}" presName="childText" presStyleLbl="bgAcc1" presStyleIdx="2" presStyleCnt="7">
        <dgm:presLayoutVars>
          <dgm:bulletEnabled val="1"/>
        </dgm:presLayoutVars>
      </dgm:prSet>
      <dgm:spPr/>
    </dgm:pt>
    <dgm:pt modelId="{196E5F91-75FC-447B-8567-58114896404F}" type="pres">
      <dgm:prSet presAssocID="{0C530860-397C-4891-B161-42905B7D7595}" presName="root" presStyleCnt="0"/>
      <dgm:spPr/>
    </dgm:pt>
    <dgm:pt modelId="{80BFB43B-69B0-4205-981E-E7DDA9E0ACD5}" type="pres">
      <dgm:prSet presAssocID="{0C530860-397C-4891-B161-42905B7D7595}" presName="rootComposite" presStyleCnt="0"/>
      <dgm:spPr/>
    </dgm:pt>
    <dgm:pt modelId="{3E80280F-AE0E-4129-80C7-EE05544FB7D0}" type="pres">
      <dgm:prSet presAssocID="{0C530860-397C-4891-B161-42905B7D7595}" presName="rootText" presStyleLbl="node1" presStyleIdx="1" presStyleCnt="4"/>
      <dgm:spPr/>
    </dgm:pt>
    <dgm:pt modelId="{175FFDEC-BCD0-48B7-93D1-CD954CD29AC5}" type="pres">
      <dgm:prSet presAssocID="{0C530860-397C-4891-B161-42905B7D7595}" presName="rootConnector" presStyleLbl="node1" presStyleIdx="1" presStyleCnt="4"/>
      <dgm:spPr/>
    </dgm:pt>
    <dgm:pt modelId="{730121AF-1C81-4A85-BD19-438BCF86D9DE}" type="pres">
      <dgm:prSet presAssocID="{0C530860-397C-4891-B161-42905B7D7595}" presName="childShape" presStyleCnt="0"/>
      <dgm:spPr/>
    </dgm:pt>
    <dgm:pt modelId="{60F0AB32-1C39-4683-AB35-189478BE4A1E}" type="pres">
      <dgm:prSet presAssocID="{E8BD011F-3688-4BE5-914F-0DC9865EA0A1}" presName="Name13" presStyleLbl="parChTrans1D2" presStyleIdx="3" presStyleCnt="7"/>
      <dgm:spPr/>
    </dgm:pt>
    <dgm:pt modelId="{57538076-2FFD-4DE0-8B1F-36EA23E80581}" type="pres">
      <dgm:prSet presAssocID="{BA083603-2DF6-458D-B66F-B808B109616B}" presName="childText" presStyleLbl="bgAcc1" presStyleIdx="3" presStyleCnt="7">
        <dgm:presLayoutVars>
          <dgm:bulletEnabled val="1"/>
        </dgm:presLayoutVars>
      </dgm:prSet>
      <dgm:spPr/>
    </dgm:pt>
    <dgm:pt modelId="{2814B599-D1F9-4CFB-98EC-7503142730A0}" type="pres">
      <dgm:prSet presAssocID="{827D3F1D-8FA4-47CD-8514-B581DB9F70C8}" presName="root" presStyleCnt="0"/>
      <dgm:spPr/>
    </dgm:pt>
    <dgm:pt modelId="{70924F49-89E4-41E3-94EE-A8DF677F75F5}" type="pres">
      <dgm:prSet presAssocID="{827D3F1D-8FA4-47CD-8514-B581DB9F70C8}" presName="rootComposite" presStyleCnt="0"/>
      <dgm:spPr/>
    </dgm:pt>
    <dgm:pt modelId="{A067654A-5BB6-4097-911D-7E917668D189}" type="pres">
      <dgm:prSet presAssocID="{827D3F1D-8FA4-47CD-8514-B581DB9F70C8}" presName="rootText" presStyleLbl="node1" presStyleIdx="2" presStyleCnt="4"/>
      <dgm:spPr/>
    </dgm:pt>
    <dgm:pt modelId="{34E32644-0D2A-4005-97CC-BA8B73B4BCAF}" type="pres">
      <dgm:prSet presAssocID="{827D3F1D-8FA4-47CD-8514-B581DB9F70C8}" presName="rootConnector" presStyleLbl="node1" presStyleIdx="2" presStyleCnt="4"/>
      <dgm:spPr/>
    </dgm:pt>
    <dgm:pt modelId="{6AD4B06D-B5A2-4C2B-85FC-66B3EEA45505}" type="pres">
      <dgm:prSet presAssocID="{827D3F1D-8FA4-47CD-8514-B581DB9F70C8}" presName="childShape" presStyleCnt="0"/>
      <dgm:spPr/>
    </dgm:pt>
    <dgm:pt modelId="{4DCEEFC8-1963-435F-A8B9-F876760591EB}" type="pres">
      <dgm:prSet presAssocID="{7B44782C-BBE6-4870-90E6-C68311ACD213}" presName="Name13" presStyleLbl="parChTrans1D2" presStyleIdx="4" presStyleCnt="7"/>
      <dgm:spPr/>
    </dgm:pt>
    <dgm:pt modelId="{F0A74BBD-5FC3-4A06-B7E2-C635D2333B89}" type="pres">
      <dgm:prSet presAssocID="{1352D7BB-30FB-463E-9246-701319B2D153}" presName="childText" presStyleLbl="bgAcc1" presStyleIdx="4" presStyleCnt="7">
        <dgm:presLayoutVars>
          <dgm:bulletEnabled val="1"/>
        </dgm:presLayoutVars>
      </dgm:prSet>
      <dgm:spPr/>
    </dgm:pt>
    <dgm:pt modelId="{8BD915F6-9EF0-46D7-9E7D-77733ABFD44D}" type="pres">
      <dgm:prSet presAssocID="{345203B9-C10F-447C-9BE6-510AF75C7232}" presName="Name13" presStyleLbl="parChTrans1D2" presStyleIdx="5" presStyleCnt="7"/>
      <dgm:spPr/>
    </dgm:pt>
    <dgm:pt modelId="{BF26895E-9400-4833-A266-5E9A0DA20104}" type="pres">
      <dgm:prSet presAssocID="{76FD4223-3036-4F11-A930-3685EFBEF43E}" presName="childText" presStyleLbl="bgAcc1" presStyleIdx="5" presStyleCnt="7">
        <dgm:presLayoutVars>
          <dgm:bulletEnabled val="1"/>
        </dgm:presLayoutVars>
      </dgm:prSet>
      <dgm:spPr/>
    </dgm:pt>
    <dgm:pt modelId="{B5C0E0B0-7AF6-4145-8AAA-03B1D1FB088C}" type="pres">
      <dgm:prSet presAssocID="{FDF93D8B-BCEB-43EB-BF38-CED57C5F6DBD}" presName="root" presStyleCnt="0"/>
      <dgm:spPr/>
    </dgm:pt>
    <dgm:pt modelId="{E25F15E0-5013-448F-A1D6-384562E49C85}" type="pres">
      <dgm:prSet presAssocID="{FDF93D8B-BCEB-43EB-BF38-CED57C5F6DBD}" presName="rootComposite" presStyleCnt="0"/>
      <dgm:spPr/>
    </dgm:pt>
    <dgm:pt modelId="{B658334C-2F87-4113-B908-51D28A2B5C47}" type="pres">
      <dgm:prSet presAssocID="{FDF93D8B-BCEB-43EB-BF38-CED57C5F6DBD}" presName="rootText" presStyleLbl="node1" presStyleIdx="3" presStyleCnt="4"/>
      <dgm:spPr/>
    </dgm:pt>
    <dgm:pt modelId="{E835E49E-42B2-4BD0-B4D4-E8E7352B8135}" type="pres">
      <dgm:prSet presAssocID="{FDF93D8B-BCEB-43EB-BF38-CED57C5F6DBD}" presName="rootConnector" presStyleLbl="node1" presStyleIdx="3" presStyleCnt="4"/>
      <dgm:spPr/>
    </dgm:pt>
    <dgm:pt modelId="{234C225E-97BF-4C48-96AB-03269E530865}" type="pres">
      <dgm:prSet presAssocID="{FDF93D8B-BCEB-43EB-BF38-CED57C5F6DBD}" presName="childShape" presStyleCnt="0"/>
      <dgm:spPr/>
    </dgm:pt>
    <dgm:pt modelId="{1D954952-330A-4F26-8B6F-C8AAEA9485D4}" type="pres">
      <dgm:prSet presAssocID="{5282E834-5687-46F9-88BC-CA551BB09565}" presName="Name13" presStyleLbl="parChTrans1D2" presStyleIdx="6" presStyleCnt="7"/>
      <dgm:spPr/>
    </dgm:pt>
    <dgm:pt modelId="{34940A93-8F22-4FF9-A7E1-6D31EF1F990E}" type="pres">
      <dgm:prSet presAssocID="{BD7B9565-0F8D-4AFE-8CD6-B89D130EF7BD}" presName="childText" presStyleLbl="bgAcc1" presStyleIdx="6" presStyleCnt="7">
        <dgm:presLayoutVars>
          <dgm:bulletEnabled val="1"/>
        </dgm:presLayoutVars>
      </dgm:prSet>
      <dgm:spPr/>
    </dgm:pt>
  </dgm:ptLst>
  <dgm:cxnLst>
    <dgm:cxn modelId="{5B32930B-4135-4DB3-BE2B-B2352E63C464}" type="presOf" srcId="{827D3F1D-8FA4-47CD-8514-B581DB9F70C8}" destId="{A067654A-5BB6-4097-911D-7E917668D189}" srcOrd="0" destOrd="0" presId="urn:microsoft.com/office/officeart/2005/8/layout/hierarchy3"/>
    <dgm:cxn modelId="{98B2010E-9CD8-4888-B0E4-AE51B55BB776}" type="presOf" srcId="{7B44782C-BBE6-4870-90E6-C68311ACD213}" destId="{4DCEEFC8-1963-435F-A8B9-F876760591EB}" srcOrd="0" destOrd="0" presId="urn:microsoft.com/office/officeart/2005/8/layout/hierarchy3"/>
    <dgm:cxn modelId="{C81E0B1B-B138-457B-A1E5-7E0A5720269D}" type="presOf" srcId="{FDF93D8B-BCEB-43EB-BF38-CED57C5F6DBD}" destId="{E835E49E-42B2-4BD0-B4D4-E8E7352B8135}" srcOrd="1" destOrd="0" presId="urn:microsoft.com/office/officeart/2005/8/layout/hierarchy3"/>
    <dgm:cxn modelId="{B036C61C-8DC0-4201-8999-CE8544651191}" type="presOf" srcId="{5282E834-5687-46F9-88BC-CA551BB09565}" destId="{1D954952-330A-4F26-8B6F-C8AAEA9485D4}" srcOrd="0" destOrd="0" presId="urn:microsoft.com/office/officeart/2005/8/layout/hierarchy3"/>
    <dgm:cxn modelId="{7810071F-7D4B-43CC-B1CB-241B125220BC}" type="presOf" srcId="{BA083603-2DF6-458D-B66F-B808B109616B}" destId="{57538076-2FFD-4DE0-8B1F-36EA23E80581}" srcOrd="0" destOrd="0" presId="urn:microsoft.com/office/officeart/2005/8/layout/hierarchy3"/>
    <dgm:cxn modelId="{D8578F21-4B2A-4DE1-ADC1-B3E89D522B57}" type="presOf" srcId="{0C530860-397C-4891-B161-42905B7D7595}" destId="{175FFDEC-BCD0-48B7-93D1-CD954CD29AC5}" srcOrd="1" destOrd="0" presId="urn:microsoft.com/office/officeart/2005/8/layout/hierarchy3"/>
    <dgm:cxn modelId="{5DDBDC2A-8AB9-450B-9BD6-2172E0A308F9}" srcId="{3D74027F-6943-4B93-8A50-3C378C8AE2FC}" destId="{67413738-EA56-4A84-B223-08DBFC3D8467}" srcOrd="2" destOrd="0" parTransId="{5FB4ED09-CA51-47FB-A0B6-FAEA28885088}" sibTransId="{E36669B1-A80B-42F8-8C3C-A53E2ACBC86F}"/>
    <dgm:cxn modelId="{8268FB2B-9626-4E7B-8403-CDF6FBABB6BE}" type="presOf" srcId="{3D74027F-6943-4B93-8A50-3C378C8AE2FC}" destId="{DE26D937-F8BE-426F-A2A5-3D14BB069738}" srcOrd="0" destOrd="0" presId="urn:microsoft.com/office/officeart/2005/8/layout/hierarchy3"/>
    <dgm:cxn modelId="{AD16F932-B987-4E83-BF2D-FDB8EEFB7123}" type="presOf" srcId="{67413738-EA56-4A84-B223-08DBFC3D8467}" destId="{FA924190-D3EA-46B0-B04C-661557339D58}" srcOrd="0" destOrd="0" presId="urn:microsoft.com/office/officeart/2005/8/layout/hierarchy3"/>
    <dgm:cxn modelId="{ABDB063C-A063-45BB-A97E-969F27CDAEFD}" srcId="{0C530860-397C-4891-B161-42905B7D7595}" destId="{BA083603-2DF6-458D-B66F-B808B109616B}" srcOrd="0" destOrd="0" parTransId="{E8BD011F-3688-4BE5-914F-0DC9865EA0A1}" sibTransId="{A6797132-D133-4B44-885D-C3C750EE0DDE}"/>
    <dgm:cxn modelId="{A72AEC61-D05D-4C12-83AB-39E8FD30349A}" type="presOf" srcId="{5B0BFF8B-B719-43CF-A6EF-6A45DA07700E}" destId="{3379C187-6DF3-4E7F-97B3-673B03D4ED65}" srcOrd="0" destOrd="0" presId="urn:microsoft.com/office/officeart/2005/8/layout/hierarchy3"/>
    <dgm:cxn modelId="{779EC942-2587-43C7-980F-2AD54381F159}" type="presOf" srcId="{DAF6BF7A-3084-4DA9-BCCD-C01C4B1A592F}" destId="{1F89B0F3-4EFE-4BEC-8FC5-F9F6BF0C41CA}" srcOrd="0" destOrd="0" presId="urn:microsoft.com/office/officeart/2005/8/layout/hierarchy3"/>
    <dgm:cxn modelId="{E2703569-CC4B-4F9A-A4AE-193B85060D53}" type="presOf" srcId="{76FD4223-3036-4F11-A930-3685EFBEF43E}" destId="{BF26895E-9400-4833-A266-5E9A0DA20104}" srcOrd="0" destOrd="0" presId="urn:microsoft.com/office/officeart/2005/8/layout/hierarchy3"/>
    <dgm:cxn modelId="{BAEAFC6B-9F6B-41A1-8EB4-9B1F404AEB17}" srcId="{3D74027F-6943-4B93-8A50-3C378C8AE2FC}" destId="{25B91E32-B16D-4C59-9AE1-B1062A37DDC3}" srcOrd="1" destOrd="0" parTransId="{DAF6BF7A-3084-4DA9-BCCD-C01C4B1A592F}" sibTransId="{7B491103-5E65-4B11-BE5E-D45731784362}"/>
    <dgm:cxn modelId="{28A13E6C-CF59-41DF-A32B-25C913C16007}" type="presOf" srcId="{3D74027F-6943-4B93-8A50-3C378C8AE2FC}" destId="{A515665E-2C4B-4F7F-8654-D0D9CBBE0E0D}" srcOrd="1" destOrd="0" presId="urn:microsoft.com/office/officeart/2005/8/layout/hierarchy3"/>
    <dgm:cxn modelId="{FAE25250-4E84-41D8-BEDA-C7D51EB984A1}" type="presOf" srcId="{5FB4ED09-CA51-47FB-A0B6-FAEA28885088}" destId="{0346B1B9-AD86-4BCA-AD59-28EB939427DA}" srcOrd="0" destOrd="0" presId="urn:microsoft.com/office/officeart/2005/8/layout/hierarchy3"/>
    <dgm:cxn modelId="{B49D4872-6CDB-4774-968B-4AAC705DBDAB}" type="presOf" srcId="{0C530860-397C-4891-B161-42905B7D7595}" destId="{3E80280F-AE0E-4129-80C7-EE05544FB7D0}" srcOrd="0" destOrd="0" presId="urn:microsoft.com/office/officeart/2005/8/layout/hierarchy3"/>
    <dgm:cxn modelId="{1BF1B27B-00D6-4ABC-85A7-4DC2F78FCE94}" type="presOf" srcId="{FDF93D8B-BCEB-43EB-BF38-CED57C5F6DBD}" destId="{B658334C-2F87-4113-B908-51D28A2B5C47}" srcOrd="0" destOrd="0" presId="urn:microsoft.com/office/officeart/2005/8/layout/hierarchy3"/>
    <dgm:cxn modelId="{4EA90F7E-A445-4BA5-96AA-9640F8AABC59}" srcId="{7C6C599A-4F53-4718-8737-BAD471727A17}" destId="{FDF93D8B-BCEB-43EB-BF38-CED57C5F6DBD}" srcOrd="3" destOrd="0" parTransId="{D9512CAD-0AD4-4C7F-A3B6-321CF53E8869}" sibTransId="{C00B11CF-BB76-48B8-82C8-CC9D19D4C804}"/>
    <dgm:cxn modelId="{3689AA85-03C7-4A29-8FC2-03CC43B70A12}" type="presOf" srcId="{E8BD011F-3688-4BE5-914F-0DC9865EA0A1}" destId="{60F0AB32-1C39-4683-AB35-189478BE4A1E}" srcOrd="0" destOrd="0" presId="urn:microsoft.com/office/officeart/2005/8/layout/hierarchy3"/>
    <dgm:cxn modelId="{8A6D9292-09E8-4B93-BB79-C0E11EDAD15B}" type="presOf" srcId="{827D3F1D-8FA4-47CD-8514-B581DB9F70C8}" destId="{34E32644-0D2A-4005-97CC-BA8B73B4BCAF}" srcOrd="1" destOrd="0" presId="urn:microsoft.com/office/officeart/2005/8/layout/hierarchy3"/>
    <dgm:cxn modelId="{896B19A6-B142-4B61-A0CE-B1F6E710B0D8}" srcId="{7C6C599A-4F53-4718-8737-BAD471727A17}" destId="{3D74027F-6943-4B93-8A50-3C378C8AE2FC}" srcOrd="0" destOrd="0" parTransId="{DE76CB0E-5F1A-4906-B278-44D43F187EBA}" sibTransId="{70F844B2-E1E4-44FE-B610-119583656B9D}"/>
    <dgm:cxn modelId="{56991DAC-A03D-4109-B51E-510078265B43}" type="presOf" srcId="{1352D7BB-30FB-463E-9246-701319B2D153}" destId="{F0A74BBD-5FC3-4A06-B7E2-C635D2333B89}" srcOrd="0" destOrd="0" presId="urn:microsoft.com/office/officeart/2005/8/layout/hierarchy3"/>
    <dgm:cxn modelId="{52A0E1BA-6F19-4372-8034-321F13A5A5C9}" type="presOf" srcId="{BD7B9565-0F8D-4AFE-8CD6-B89D130EF7BD}" destId="{34940A93-8F22-4FF9-A7E1-6D31EF1F990E}" srcOrd="0" destOrd="0" presId="urn:microsoft.com/office/officeart/2005/8/layout/hierarchy3"/>
    <dgm:cxn modelId="{59F5D3C3-0CC3-4C10-B191-286A390573B1}" type="presOf" srcId="{2FBF9E2D-C500-481F-B4B0-8300299A33DA}" destId="{96F8EA25-2A14-4343-81C4-AB53DDDDD450}" srcOrd="0" destOrd="0" presId="urn:microsoft.com/office/officeart/2005/8/layout/hierarchy3"/>
    <dgm:cxn modelId="{741641C4-FB1D-4843-B61D-A65A2782CC57}" type="presOf" srcId="{25B91E32-B16D-4C59-9AE1-B1062A37DDC3}" destId="{91621D38-17A5-408D-996A-222E93A4488D}" srcOrd="0" destOrd="0" presId="urn:microsoft.com/office/officeart/2005/8/layout/hierarchy3"/>
    <dgm:cxn modelId="{0075AFCB-551C-41CE-BC1F-7588E43DE396}" srcId="{FDF93D8B-BCEB-43EB-BF38-CED57C5F6DBD}" destId="{BD7B9565-0F8D-4AFE-8CD6-B89D130EF7BD}" srcOrd="0" destOrd="0" parTransId="{5282E834-5687-46F9-88BC-CA551BB09565}" sibTransId="{2DCAE30B-3542-4095-AC92-7D9054B9FF06}"/>
    <dgm:cxn modelId="{13B00CDF-53E3-4401-B2B4-DC096026230D}" srcId="{827D3F1D-8FA4-47CD-8514-B581DB9F70C8}" destId="{1352D7BB-30FB-463E-9246-701319B2D153}" srcOrd="0" destOrd="0" parTransId="{7B44782C-BBE6-4870-90E6-C68311ACD213}" sibTransId="{99421DB7-67A3-4AA4-8CA8-DD10878B1C4C}"/>
    <dgm:cxn modelId="{3C7EF3DF-C06E-45F7-B91D-E417BDCC09D4}" srcId="{827D3F1D-8FA4-47CD-8514-B581DB9F70C8}" destId="{76FD4223-3036-4F11-A930-3685EFBEF43E}" srcOrd="1" destOrd="0" parTransId="{345203B9-C10F-447C-9BE6-510AF75C7232}" sibTransId="{1D59391A-0163-4915-82D0-FC156B88B97F}"/>
    <dgm:cxn modelId="{2EBBF4EE-ED87-4ACB-9C26-81EB9CD30682}" srcId="{3D74027F-6943-4B93-8A50-3C378C8AE2FC}" destId="{2FBF9E2D-C500-481F-B4B0-8300299A33DA}" srcOrd="0" destOrd="0" parTransId="{5B0BFF8B-B719-43CF-A6EF-6A45DA07700E}" sibTransId="{5B640A2C-9BFF-4657-AE1B-7B6A3203DE88}"/>
    <dgm:cxn modelId="{783049F2-0670-41F3-894B-50FB2A46679E}" type="presOf" srcId="{7C6C599A-4F53-4718-8737-BAD471727A17}" destId="{2849BBC9-EF69-4D3A-B35F-4765638035FE}" srcOrd="0" destOrd="0" presId="urn:microsoft.com/office/officeart/2005/8/layout/hierarchy3"/>
    <dgm:cxn modelId="{1071F6FC-9267-4A40-955F-876DA66A089B}" type="presOf" srcId="{345203B9-C10F-447C-9BE6-510AF75C7232}" destId="{8BD915F6-9EF0-46D7-9E7D-77733ABFD44D}" srcOrd="0" destOrd="0" presId="urn:microsoft.com/office/officeart/2005/8/layout/hierarchy3"/>
    <dgm:cxn modelId="{3DB014FF-1791-4FEA-8542-A94BEB0A8528}" srcId="{7C6C599A-4F53-4718-8737-BAD471727A17}" destId="{0C530860-397C-4891-B161-42905B7D7595}" srcOrd="1" destOrd="0" parTransId="{BDD91879-4C44-41C5-B49A-1BDADC4FD33C}" sibTransId="{A7E2248F-94E8-4DEF-B2DF-552A015A7A57}"/>
    <dgm:cxn modelId="{85948FFF-AF93-45F2-A1D3-F4887008F607}" srcId="{7C6C599A-4F53-4718-8737-BAD471727A17}" destId="{827D3F1D-8FA4-47CD-8514-B581DB9F70C8}" srcOrd="2" destOrd="0" parTransId="{7AE9FA20-F63F-4919-8809-0A78F67E0012}" sibTransId="{FF16F3A9-A822-461D-B972-4A0FC5F94F02}"/>
    <dgm:cxn modelId="{4592B755-379D-45B5-9670-09C0E19D976E}" type="presParOf" srcId="{2849BBC9-EF69-4D3A-B35F-4765638035FE}" destId="{F3FC5165-2B77-4C34-A08D-0746149D9D62}" srcOrd="0" destOrd="0" presId="urn:microsoft.com/office/officeart/2005/8/layout/hierarchy3"/>
    <dgm:cxn modelId="{D483C4D8-DC50-4F81-A4FE-537424F68EE4}" type="presParOf" srcId="{F3FC5165-2B77-4C34-A08D-0746149D9D62}" destId="{7E24DA8A-3825-4288-B5A2-600EF873083A}" srcOrd="0" destOrd="0" presId="urn:microsoft.com/office/officeart/2005/8/layout/hierarchy3"/>
    <dgm:cxn modelId="{3E1F1A8C-6239-4A2E-9C47-C2AB6BDA6D34}" type="presParOf" srcId="{7E24DA8A-3825-4288-B5A2-600EF873083A}" destId="{DE26D937-F8BE-426F-A2A5-3D14BB069738}" srcOrd="0" destOrd="0" presId="urn:microsoft.com/office/officeart/2005/8/layout/hierarchy3"/>
    <dgm:cxn modelId="{C8DEB0C8-2D34-4DC3-90C2-A47FDB8371C3}" type="presParOf" srcId="{7E24DA8A-3825-4288-B5A2-600EF873083A}" destId="{A515665E-2C4B-4F7F-8654-D0D9CBBE0E0D}" srcOrd="1" destOrd="0" presId="urn:microsoft.com/office/officeart/2005/8/layout/hierarchy3"/>
    <dgm:cxn modelId="{F07F0726-F934-4A15-9DE9-0940F2F6F3EE}" type="presParOf" srcId="{F3FC5165-2B77-4C34-A08D-0746149D9D62}" destId="{BCA159FD-88A7-42EA-89AF-C8167A1D7D91}" srcOrd="1" destOrd="0" presId="urn:microsoft.com/office/officeart/2005/8/layout/hierarchy3"/>
    <dgm:cxn modelId="{CB2EADA9-E95F-440D-AE7C-A52CD202C181}" type="presParOf" srcId="{BCA159FD-88A7-42EA-89AF-C8167A1D7D91}" destId="{3379C187-6DF3-4E7F-97B3-673B03D4ED65}" srcOrd="0" destOrd="0" presId="urn:microsoft.com/office/officeart/2005/8/layout/hierarchy3"/>
    <dgm:cxn modelId="{E4B76FB5-208D-4447-A374-04D187A82686}" type="presParOf" srcId="{BCA159FD-88A7-42EA-89AF-C8167A1D7D91}" destId="{96F8EA25-2A14-4343-81C4-AB53DDDDD450}" srcOrd="1" destOrd="0" presId="urn:microsoft.com/office/officeart/2005/8/layout/hierarchy3"/>
    <dgm:cxn modelId="{74F82B3C-1CD0-4298-BC4E-FE8CAEB27027}" type="presParOf" srcId="{BCA159FD-88A7-42EA-89AF-C8167A1D7D91}" destId="{1F89B0F3-4EFE-4BEC-8FC5-F9F6BF0C41CA}" srcOrd="2" destOrd="0" presId="urn:microsoft.com/office/officeart/2005/8/layout/hierarchy3"/>
    <dgm:cxn modelId="{BB5CAA14-74A4-4C95-95EF-6C1AD7C028D3}" type="presParOf" srcId="{BCA159FD-88A7-42EA-89AF-C8167A1D7D91}" destId="{91621D38-17A5-408D-996A-222E93A4488D}" srcOrd="3" destOrd="0" presId="urn:microsoft.com/office/officeart/2005/8/layout/hierarchy3"/>
    <dgm:cxn modelId="{B1999668-C7A7-4AD5-BFED-28BC3558FBBD}" type="presParOf" srcId="{BCA159FD-88A7-42EA-89AF-C8167A1D7D91}" destId="{0346B1B9-AD86-4BCA-AD59-28EB939427DA}" srcOrd="4" destOrd="0" presId="urn:microsoft.com/office/officeart/2005/8/layout/hierarchy3"/>
    <dgm:cxn modelId="{D75B5755-433E-4D40-AB7A-644B49F6CA1E}" type="presParOf" srcId="{BCA159FD-88A7-42EA-89AF-C8167A1D7D91}" destId="{FA924190-D3EA-46B0-B04C-661557339D58}" srcOrd="5" destOrd="0" presId="urn:microsoft.com/office/officeart/2005/8/layout/hierarchy3"/>
    <dgm:cxn modelId="{7FF414EA-8EC3-4AC2-9CB9-6D7E0A077BD7}" type="presParOf" srcId="{2849BBC9-EF69-4D3A-B35F-4765638035FE}" destId="{196E5F91-75FC-447B-8567-58114896404F}" srcOrd="1" destOrd="0" presId="urn:microsoft.com/office/officeart/2005/8/layout/hierarchy3"/>
    <dgm:cxn modelId="{26FF7FE8-DBAF-462C-BE1C-648B3091343C}" type="presParOf" srcId="{196E5F91-75FC-447B-8567-58114896404F}" destId="{80BFB43B-69B0-4205-981E-E7DDA9E0ACD5}" srcOrd="0" destOrd="0" presId="urn:microsoft.com/office/officeart/2005/8/layout/hierarchy3"/>
    <dgm:cxn modelId="{AD044A81-5D40-4EAB-91C5-DF235252D583}" type="presParOf" srcId="{80BFB43B-69B0-4205-981E-E7DDA9E0ACD5}" destId="{3E80280F-AE0E-4129-80C7-EE05544FB7D0}" srcOrd="0" destOrd="0" presId="urn:microsoft.com/office/officeart/2005/8/layout/hierarchy3"/>
    <dgm:cxn modelId="{EAB192AD-5C17-4146-B54A-E6BF5A1F1122}" type="presParOf" srcId="{80BFB43B-69B0-4205-981E-E7DDA9E0ACD5}" destId="{175FFDEC-BCD0-48B7-93D1-CD954CD29AC5}" srcOrd="1" destOrd="0" presId="urn:microsoft.com/office/officeart/2005/8/layout/hierarchy3"/>
    <dgm:cxn modelId="{C6357BD1-0672-4DF2-ABD3-545BD01755B5}" type="presParOf" srcId="{196E5F91-75FC-447B-8567-58114896404F}" destId="{730121AF-1C81-4A85-BD19-438BCF86D9DE}" srcOrd="1" destOrd="0" presId="urn:microsoft.com/office/officeart/2005/8/layout/hierarchy3"/>
    <dgm:cxn modelId="{82533E41-9DE8-4710-8285-586C39AFAA7A}" type="presParOf" srcId="{730121AF-1C81-4A85-BD19-438BCF86D9DE}" destId="{60F0AB32-1C39-4683-AB35-189478BE4A1E}" srcOrd="0" destOrd="0" presId="urn:microsoft.com/office/officeart/2005/8/layout/hierarchy3"/>
    <dgm:cxn modelId="{CE4CFCD7-D9F5-44AB-99DA-82B76AD496C7}" type="presParOf" srcId="{730121AF-1C81-4A85-BD19-438BCF86D9DE}" destId="{57538076-2FFD-4DE0-8B1F-36EA23E80581}" srcOrd="1" destOrd="0" presId="urn:microsoft.com/office/officeart/2005/8/layout/hierarchy3"/>
    <dgm:cxn modelId="{1C3208CA-B094-4F0A-A47E-0E3686ACAB09}" type="presParOf" srcId="{2849BBC9-EF69-4D3A-B35F-4765638035FE}" destId="{2814B599-D1F9-4CFB-98EC-7503142730A0}" srcOrd="2" destOrd="0" presId="urn:microsoft.com/office/officeart/2005/8/layout/hierarchy3"/>
    <dgm:cxn modelId="{764C1A55-5635-4BEF-92F8-62C1BE71F63D}" type="presParOf" srcId="{2814B599-D1F9-4CFB-98EC-7503142730A0}" destId="{70924F49-89E4-41E3-94EE-A8DF677F75F5}" srcOrd="0" destOrd="0" presId="urn:microsoft.com/office/officeart/2005/8/layout/hierarchy3"/>
    <dgm:cxn modelId="{7D01D739-4C80-4C7F-8741-02B77356A923}" type="presParOf" srcId="{70924F49-89E4-41E3-94EE-A8DF677F75F5}" destId="{A067654A-5BB6-4097-911D-7E917668D189}" srcOrd="0" destOrd="0" presId="urn:microsoft.com/office/officeart/2005/8/layout/hierarchy3"/>
    <dgm:cxn modelId="{F694D8EB-9B0C-4556-A964-5531F4B28496}" type="presParOf" srcId="{70924F49-89E4-41E3-94EE-A8DF677F75F5}" destId="{34E32644-0D2A-4005-97CC-BA8B73B4BCAF}" srcOrd="1" destOrd="0" presId="urn:microsoft.com/office/officeart/2005/8/layout/hierarchy3"/>
    <dgm:cxn modelId="{F6029774-8386-4A3D-A40E-4AD69264C627}" type="presParOf" srcId="{2814B599-D1F9-4CFB-98EC-7503142730A0}" destId="{6AD4B06D-B5A2-4C2B-85FC-66B3EEA45505}" srcOrd="1" destOrd="0" presId="urn:microsoft.com/office/officeart/2005/8/layout/hierarchy3"/>
    <dgm:cxn modelId="{6BE8DEEF-3F46-41D7-9806-89CEC5F0AB6D}" type="presParOf" srcId="{6AD4B06D-B5A2-4C2B-85FC-66B3EEA45505}" destId="{4DCEEFC8-1963-435F-A8B9-F876760591EB}" srcOrd="0" destOrd="0" presId="urn:microsoft.com/office/officeart/2005/8/layout/hierarchy3"/>
    <dgm:cxn modelId="{FC5C645F-88FF-4892-A943-43854352AA55}" type="presParOf" srcId="{6AD4B06D-B5A2-4C2B-85FC-66B3EEA45505}" destId="{F0A74BBD-5FC3-4A06-B7E2-C635D2333B89}" srcOrd="1" destOrd="0" presId="urn:microsoft.com/office/officeart/2005/8/layout/hierarchy3"/>
    <dgm:cxn modelId="{EDE8D2A7-D147-4CFA-B149-10391FEC7C13}" type="presParOf" srcId="{6AD4B06D-B5A2-4C2B-85FC-66B3EEA45505}" destId="{8BD915F6-9EF0-46D7-9E7D-77733ABFD44D}" srcOrd="2" destOrd="0" presId="urn:microsoft.com/office/officeart/2005/8/layout/hierarchy3"/>
    <dgm:cxn modelId="{95F51ADF-AF8A-49D1-A729-D1FE3B2398E2}" type="presParOf" srcId="{6AD4B06D-B5A2-4C2B-85FC-66B3EEA45505}" destId="{BF26895E-9400-4833-A266-5E9A0DA20104}" srcOrd="3" destOrd="0" presId="urn:microsoft.com/office/officeart/2005/8/layout/hierarchy3"/>
    <dgm:cxn modelId="{58727D1D-12E0-4A6C-A74E-66A71AAB7AB5}" type="presParOf" srcId="{2849BBC9-EF69-4D3A-B35F-4765638035FE}" destId="{B5C0E0B0-7AF6-4145-8AAA-03B1D1FB088C}" srcOrd="3" destOrd="0" presId="urn:microsoft.com/office/officeart/2005/8/layout/hierarchy3"/>
    <dgm:cxn modelId="{107258F1-8BEE-4500-968F-84F90BEC221B}" type="presParOf" srcId="{B5C0E0B0-7AF6-4145-8AAA-03B1D1FB088C}" destId="{E25F15E0-5013-448F-A1D6-384562E49C85}" srcOrd="0" destOrd="0" presId="urn:microsoft.com/office/officeart/2005/8/layout/hierarchy3"/>
    <dgm:cxn modelId="{5694CBFF-80B5-4937-8471-6A5D91F7BC0A}" type="presParOf" srcId="{E25F15E0-5013-448F-A1D6-384562E49C85}" destId="{B658334C-2F87-4113-B908-51D28A2B5C47}" srcOrd="0" destOrd="0" presId="urn:microsoft.com/office/officeart/2005/8/layout/hierarchy3"/>
    <dgm:cxn modelId="{27F11B3A-03AC-4FEE-BA6D-8495A5CCE7B4}" type="presParOf" srcId="{E25F15E0-5013-448F-A1D6-384562E49C85}" destId="{E835E49E-42B2-4BD0-B4D4-E8E7352B8135}" srcOrd="1" destOrd="0" presId="urn:microsoft.com/office/officeart/2005/8/layout/hierarchy3"/>
    <dgm:cxn modelId="{F36C7F6A-5FA2-48D3-BE0D-3458C5CFCCDF}" type="presParOf" srcId="{B5C0E0B0-7AF6-4145-8AAA-03B1D1FB088C}" destId="{234C225E-97BF-4C48-96AB-03269E530865}" srcOrd="1" destOrd="0" presId="urn:microsoft.com/office/officeart/2005/8/layout/hierarchy3"/>
    <dgm:cxn modelId="{1FF276EA-322C-45DB-9EFA-FEA216258455}" type="presParOf" srcId="{234C225E-97BF-4C48-96AB-03269E530865}" destId="{1D954952-330A-4F26-8B6F-C8AAEA9485D4}" srcOrd="0" destOrd="0" presId="urn:microsoft.com/office/officeart/2005/8/layout/hierarchy3"/>
    <dgm:cxn modelId="{921A0FE4-407B-48E2-8BB5-A0F0A0D7F1E7}" type="presParOf" srcId="{234C225E-97BF-4C48-96AB-03269E530865}" destId="{34940A93-8F22-4FF9-A7E1-6D31EF1F990E}" srcOrd="1"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DF383A2-C7E0-42EB-AF9A-BA974CE6F88F}" type="doc">
      <dgm:prSet loTypeId="urn:microsoft.com/office/officeart/2011/layout/HexagonRadial" loCatId="cycle" qsTypeId="urn:microsoft.com/office/officeart/2005/8/quickstyle/simple5" qsCatId="simple" csTypeId="urn:microsoft.com/office/officeart/2005/8/colors/accent3_2" csCatId="accent3" phldr="1"/>
      <dgm:spPr/>
      <dgm:t>
        <a:bodyPr/>
        <a:lstStyle/>
        <a:p>
          <a:endParaRPr lang="en-US"/>
        </a:p>
      </dgm:t>
    </dgm:pt>
    <dgm:pt modelId="{58FC4B4E-B96E-47AF-A87A-B3AA704B252E}">
      <dgm:prSet/>
      <dgm:spPr/>
      <dgm:t>
        <a:bodyPr/>
        <a:lstStyle/>
        <a:p>
          <a:r>
            <a:rPr lang="en-US" dirty="0"/>
            <a:t>Djibouti</a:t>
          </a:r>
        </a:p>
      </dgm:t>
    </dgm:pt>
    <dgm:pt modelId="{A2545F0A-14B8-4A07-BF0E-D26F225217D5}" type="parTrans" cxnId="{6CBA3D1B-D930-41B0-B9F0-292631404438}">
      <dgm:prSet/>
      <dgm:spPr/>
      <dgm:t>
        <a:bodyPr/>
        <a:lstStyle/>
        <a:p>
          <a:endParaRPr lang="en-US"/>
        </a:p>
      </dgm:t>
    </dgm:pt>
    <dgm:pt modelId="{6E9F27DE-0891-4D0E-BBC4-093E86E61569}" type="sibTrans" cxnId="{6CBA3D1B-D930-41B0-B9F0-292631404438}">
      <dgm:prSet/>
      <dgm:spPr/>
      <dgm:t>
        <a:bodyPr/>
        <a:lstStyle/>
        <a:p>
          <a:endParaRPr lang="en-US"/>
        </a:p>
      </dgm:t>
    </dgm:pt>
    <dgm:pt modelId="{9F415022-4AE1-4D38-88C6-30AD48B5243F}">
      <dgm:prSet/>
      <dgm:spPr/>
      <dgm:t>
        <a:bodyPr/>
        <a:lstStyle/>
        <a:p>
          <a:r>
            <a:rPr lang="en-US" dirty="0"/>
            <a:t>Ethiopia</a:t>
          </a:r>
        </a:p>
      </dgm:t>
    </dgm:pt>
    <dgm:pt modelId="{DB94E5C5-08EC-4D3F-B0BE-FB09350E15D2}" type="parTrans" cxnId="{3BB3106E-EB41-48A9-9EFB-933D76E7CCEB}">
      <dgm:prSet/>
      <dgm:spPr/>
      <dgm:t>
        <a:bodyPr/>
        <a:lstStyle/>
        <a:p>
          <a:endParaRPr lang="en-US"/>
        </a:p>
      </dgm:t>
    </dgm:pt>
    <dgm:pt modelId="{8A9E5678-D075-48C3-849C-DBF91B4799E8}" type="sibTrans" cxnId="{3BB3106E-EB41-48A9-9EFB-933D76E7CCEB}">
      <dgm:prSet/>
      <dgm:spPr/>
      <dgm:t>
        <a:bodyPr/>
        <a:lstStyle/>
        <a:p>
          <a:endParaRPr lang="en-US"/>
        </a:p>
      </dgm:t>
    </dgm:pt>
    <dgm:pt modelId="{25204FED-C921-4595-8AC4-167395B892AC}">
      <dgm:prSet/>
      <dgm:spPr/>
      <dgm:t>
        <a:bodyPr/>
        <a:lstStyle/>
        <a:p>
          <a:r>
            <a:rPr lang="en-US" dirty="0"/>
            <a:t>Kenya</a:t>
          </a:r>
        </a:p>
      </dgm:t>
    </dgm:pt>
    <dgm:pt modelId="{B4B33592-4BC8-4E10-9573-0E5BE103124D}" type="parTrans" cxnId="{47E86C1D-0DEB-4279-AB69-0C01FAF00FAC}">
      <dgm:prSet/>
      <dgm:spPr/>
      <dgm:t>
        <a:bodyPr/>
        <a:lstStyle/>
        <a:p>
          <a:endParaRPr lang="en-US"/>
        </a:p>
      </dgm:t>
    </dgm:pt>
    <dgm:pt modelId="{7B289005-A306-4234-8037-39BF794CB519}" type="sibTrans" cxnId="{47E86C1D-0DEB-4279-AB69-0C01FAF00FAC}">
      <dgm:prSet/>
      <dgm:spPr/>
      <dgm:t>
        <a:bodyPr/>
        <a:lstStyle/>
        <a:p>
          <a:endParaRPr lang="en-US"/>
        </a:p>
      </dgm:t>
    </dgm:pt>
    <dgm:pt modelId="{01B18F35-35BA-498F-AD01-C529073EBE62}">
      <dgm:prSet/>
      <dgm:spPr/>
      <dgm:t>
        <a:bodyPr/>
        <a:lstStyle/>
        <a:p>
          <a:r>
            <a:rPr lang="en-US" dirty="0"/>
            <a:t>Uganda</a:t>
          </a:r>
        </a:p>
      </dgm:t>
    </dgm:pt>
    <dgm:pt modelId="{3D464724-6CEE-43B5-AD38-59712EE0C538}" type="parTrans" cxnId="{235CC944-C099-438C-94D6-EF9FF9AD79A0}">
      <dgm:prSet/>
      <dgm:spPr/>
      <dgm:t>
        <a:bodyPr/>
        <a:lstStyle/>
        <a:p>
          <a:endParaRPr lang="en-US"/>
        </a:p>
      </dgm:t>
    </dgm:pt>
    <dgm:pt modelId="{55056ED7-9D7E-4E93-BD33-4C507478F47A}" type="sibTrans" cxnId="{235CC944-C099-438C-94D6-EF9FF9AD79A0}">
      <dgm:prSet/>
      <dgm:spPr/>
      <dgm:t>
        <a:bodyPr/>
        <a:lstStyle/>
        <a:p>
          <a:endParaRPr lang="en-US"/>
        </a:p>
      </dgm:t>
    </dgm:pt>
    <dgm:pt modelId="{F0F9BB24-FEA4-4D51-AAB7-B930E64C4CD2}">
      <dgm:prSet/>
      <dgm:spPr/>
      <dgm:t>
        <a:bodyPr/>
        <a:lstStyle/>
        <a:p>
          <a:r>
            <a:rPr lang="en-US" dirty="0"/>
            <a:t>South Sudan</a:t>
          </a:r>
        </a:p>
      </dgm:t>
    </dgm:pt>
    <dgm:pt modelId="{AC0BC6D3-5D78-42C3-B9F0-C8ED41A9D62D}" type="parTrans" cxnId="{7540C1E1-38B1-40DA-8A73-130AB9924AFD}">
      <dgm:prSet/>
      <dgm:spPr/>
      <dgm:t>
        <a:bodyPr/>
        <a:lstStyle/>
        <a:p>
          <a:endParaRPr lang="en-US"/>
        </a:p>
      </dgm:t>
    </dgm:pt>
    <dgm:pt modelId="{A8ACB70B-20B1-4CE1-9634-4B25A56F1D4B}" type="sibTrans" cxnId="{7540C1E1-38B1-40DA-8A73-130AB9924AFD}">
      <dgm:prSet/>
      <dgm:spPr/>
      <dgm:t>
        <a:bodyPr/>
        <a:lstStyle/>
        <a:p>
          <a:endParaRPr lang="en-US"/>
        </a:p>
      </dgm:t>
    </dgm:pt>
    <dgm:pt modelId="{58CE0C8D-0E38-4F57-A4DF-77AAFB3FF2EC}">
      <dgm:prSet/>
      <dgm:spPr/>
    </dgm:pt>
    <dgm:pt modelId="{7FA4B392-682E-4B44-8775-A5E5A9D1913F}" type="parTrans" cxnId="{FEB9C1CA-C298-4ADC-A327-69DEE17F3501}">
      <dgm:prSet/>
      <dgm:spPr/>
      <dgm:t>
        <a:bodyPr/>
        <a:lstStyle/>
        <a:p>
          <a:endParaRPr lang="en-US"/>
        </a:p>
      </dgm:t>
    </dgm:pt>
    <dgm:pt modelId="{260E4A44-1CF4-4B46-8C35-BA406B1E372C}" type="sibTrans" cxnId="{FEB9C1CA-C298-4ADC-A327-69DEE17F3501}">
      <dgm:prSet/>
      <dgm:spPr/>
      <dgm:t>
        <a:bodyPr/>
        <a:lstStyle/>
        <a:p>
          <a:endParaRPr lang="en-US"/>
        </a:p>
      </dgm:t>
    </dgm:pt>
    <dgm:pt modelId="{EC2CEC35-1DEA-4216-B0CA-7A6D8C8F9BF3}">
      <dgm:prSet/>
      <dgm:spPr/>
      <dgm:t>
        <a:bodyPr/>
        <a:lstStyle/>
        <a:p>
          <a:r>
            <a:rPr lang="en-US" dirty="0"/>
            <a:t>Somalia</a:t>
          </a:r>
        </a:p>
      </dgm:t>
    </dgm:pt>
    <dgm:pt modelId="{A37F636A-CFDE-4F79-BC29-8A5F7217A424}" type="parTrans" cxnId="{9D36E36E-0E6D-45BE-8D7F-F2CEBE6FE6A3}">
      <dgm:prSet/>
      <dgm:spPr/>
      <dgm:t>
        <a:bodyPr/>
        <a:lstStyle/>
        <a:p>
          <a:endParaRPr lang="en-US"/>
        </a:p>
      </dgm:t>
    </dgm:pt>
    <dgm:pt modelId="{913585E9-306E-426F-8259-DC59F9EE0914}" type="sibTrans" cxnId="{9D36E36E-0E6D-45BE-8D7F-F2CEBE6FE6A3}">
      <dgm:prSet/>
      <dgm:spPr>
        <a:scene3d>
          <a:camera prst="isometricOffAxis2Top"/>
          <a:lightRig rig="threePt" dir="t"/>
        </a:scene3d>
      </dgm:spPr>
      <dgm:t>
        <a:bodyPr/>
        <a:lstStyle/>
        <a:p>
          <a:endParaRPr lang="en-US"/>
        </a:p>
      </dgm:t>
    </dgm:pt>
    <dgm:pt modelId="{26D663C6-6DE6-45D4-AF83-4E7647B4806B}">
      <dgm:prSet/>
      <dgm:spPr/>
      <dgm:t>
        <a:bodyPr/>
        <a:lstStyle/>
        <a:p>
          <a:r>
            <a:rPr lang="en-US" dirty="0"/>
            <a:t>IGAD</a:t>
          </a:r>
        </a:p>
      </dgm:t>
    </dgm:pt>
    <dgm:pt modelId="{562338B7-2899-4F4C-AAD5-135651F9055E}" type="parTrans" cxnId="{28DEDC6D-E64E-40EE-A315-9CE5F6A7561D}">
      <dgm:prSet/>
      <dgm:spPr/>
      <dgm:t>
        <a:bodyPr/>
        <a:lstStyle/>
        <a:p>
          <a:endParaRPr lang="en-US"/>
        </a:p>
      </dgm:t>
    </dgm:pt>
    <dgm:pt modelId="{AC6A419E-F69B-473D-BB18-E018C570FA90}" type="sibTrans" cxnId="{28DEDC6D-E64E-40EE-A315-9CE5F6A7561D}">
      <dgm:prSet/>
      <dgm:spPr/>
      <dgm:t>
        <a:bodyPr/>
        <a:lstStyle/>
        <a:p>
          <a:endParaRPr lang="en-US"/>
        </a:p>
      </dgm:t>
    </dgm:pt>
    <dgm:pt modelId="{F5814E57-AFDE-448C-9B53-8386FAA73E8D}" type="pres">
      <dgm:prSet presAssocID="{DDF383A2-C7E0-42EB-AF9A-BA974CE6F88F}" presName="Name0" presStyleCnt="0">
        <dgm:presLayoutVars>
          <dgm:chMax val="1"/>
          <dgm:chPref val="1"/>
          <dgm:dir/>
          <dgm:animOne val="branch"/>
          <dgm:animLvl val="lvl"/>
        </dgm:presLayoutVars>
      </dgm:prSet>
      <dgm:spPr/>
    </dgm:pt>
    <dgm:pt modelId="{457138B1-E8FF-47BA-9209-F8AEADFD053C}" type="pres">
      <dgm:prSet presAssocID="{26D663C6-6DE6-45D4-AF83-4E7647B4806B}" presName="Parent" presStyleLbl="node0" presStyleIdx="0" presStyleCnt="1">
        <dgm:presLayoutVars>
          <dgm:chMax val="6"/>
          <dgm:chPref val="6"/>
        </dgm:presLayoutVars>
      </dgm:prSet>
      <dgm:spPr/>
    </dgm:pt>
    <dgm:pt modelId="{D1833AC0-ACD7-4DDA-AFC4-F5F8139FDE8C}" type="pres">
      <dgm:prSet presAssocID="{58FC4B4E-B96E-47AF-A87A-B3AA704B252E}" presName="Accent1" presStyleCnt="0"/>
      <dgm:spPr/>
    </dgm:pt>
    <dgm:pt modelId="{4BA3A2C8-3442-46C3-A0D3-02366B52C89C}" type="pres">
      <dgm:prSet presAssocID="{58FC4B4E-B96E-47AF-A87A-B3AA704B252E}" presName="Accent" presStyleLbl="bgShp" presStyleIdx="0" presStyleCnt="6"/>
      <dgm:spPr/>
    </dgm:pt>
    <dgm:pt modelId="{D29603E8-B3F6-4EB2-8255-51F5682E32D7}" type="pres">
      <dgm:prSet presAssocID="{58FC4B4E-B96E-47AF-A87A-B3AA704B252E}" presName="Child1" presStyleLbl="node1" presStyleIdx="0" presStyleCnt="6">
        <dgm:presLayoutVars>
          <dgm:chMax val="0"/>
          <dgm:chPref val="0"/>
          <dgm:bulletEnabled val="1"/>
        </dgm:presLayoutVars>
      </dgm:prSet>
      <dgm:spPr/>
    </dgm:pt>
    <dgm:pt modelId="{92C95244-A86D-4BF0-9F6F-EBF055BA8C20}" type="pres">
      <dgm:prSet presAssocID="{9F415022-4AE1-4D38-88C6-30AD48B5243F}" presName="Accent2" presStyleCnt="0"/>
      <dgm:spPr/>
    </dgm:pt>
    <dgm:pt modelId="{448519A6-FD49-4867-8F1D-4361A958B503}" type="pres">
      <dgm:prSet presAssocID="{9F415022-4AE1-4D38-88C6-30AD48B5243F}" presName="Accent" presStyleLbl="bgShp" presStyleIdx="1" presStyleCnt="6"/>
      <dgm:spPr/>
    </dgm:pt>
    <dgm:pt modelId="{75555806-F709-4B62-BDCF-DB78E8CD856C}" type="pres">
      <dgm:prSet presAssocID="{9F415022-4AE1-4D38-88C6-30AD48B5243F}" presName="Child2" presStyleLbl="node1" presStyleIdx="1" presStyleCnt="6">
        <dgm:presLayoutVars>
          <dgm:chMax val="0"/>
          <dgm:chPref val="0"/>
          <dgm:bulletEnabled val="1"/>
        </dgm:presLayoutVars>
      </dgm:prSet>
      <dgm:spPr/>
    </dgm:pt>
    <dgm:pt modelId="{B16D9C3A-75DE-429D-B820-3A39BB518F10}" type="pres">
      <dgm:prSet presAssocID="{25204FED-C921-4595-8AC4-167395B892AC}" presName="Accent3" presStyleCnt="0"/>
      <dgm:spPr/>
    </dgm:pt>
    <dgm:pt modelId="{43E65374-CCDF-4FEF-93E6-DDE38CEA7849}" type="pres">
      <dgm:prSet presAssocID="{25204FED-C921-4595-8AC4-167395B892AC}" presName="Accent" presStyleLbl="bgShp" presStyleIdx="2" presStyleCnt="6"/>
      <dgm:spPr/>
    </dgm:pt>
    <dgm:pt modelId="{9C83A00A-038A-4F08-824F-5CFA1BFCE5A3}" type="pres">
      <dgm:prSet presAssocID="{25204FED-C921-4595-8AC4-167395B892AC}" presName="Child3" presStyleLbl="node1" presStyleIdx="2" presStyleCnt="6">
        <dgm:presLayoutVars>
          <dgm:chMax val="0"/>
          <dgm:chPref val="0"/>
          <dgm:bulletEnabled val="1"/>
        </dgm:presLayoutVars>
      </dgm:prSet>
      <dgm:spPr/>
    </dgm:pt>
    <dgm:pt modelId="{C23CD011-C57F-4A1B-9B1E-3C0D937E1E76}" type="pres">
      <dgm:prSet presAssocID="{01B18F35-35BA-498F-AD01-C529073EBE62}" presName="Accent4" presStyleCnt="0"/>
      <dgm:spPr/>
    </dgm:pt>
    <dgm:pt modelId="{BFA4FB7D-53ED-471B-94E9-1F54B5B66228}" type="pres">
      <dgm:prSet presAssocID="{01B18F35-35BA-498F-AD01-C529073EBE62}" presName="Accent" presStyleLbl="bgShp" presStyleIdx="3" presStyleCnt="6"/>
      <dgm:spPr/>
    </dgm:pt>
    <dgm:pt modelId="{F0E51902-679E-4550-91F9-68E3AB3509DA}" type="pres">
      <dgm:prSet presAssocID="{01B18F35-35BA-498F-AD01-C529073EBE62}" presName="Child4" presStyleLbl="node1" presStyleIdx="3" presStyleCnt="6">
        <dgm:presLayoutVars>
          <dgm:chMax val="0"/>
          <dgm:chPref val="0"/>
          <dgm:bulletEnabled val="1"/>
        </dgm:presLayoutVars>
      </dgm:prSet>
      <dgm:spPr/>
    </dgm:pt>
    <dgm:pt modelId="{1AE65A62-D809-41C7-88E8-820215FF95EE}" type="pres">
      <dgm:prSet presAssocID="{EC2CEC35-1DEA-4216-B0CA-7A6D8C8F9BF3}" presName="Accent5" presStyleCnt="0"/>
      <dgm:spPr/>
    </dgm:pt>
    <dgm:pt modelId="{649DD3D7-8E7D-4605-81A6-EF95AF89A472}" type="pres">
      <dgm:prSet presAssocID="{EC2CEC35-1DEA-4216-B0CA-7A6D8C8F9BF3}" presName="Accent" presStyleLbl="bgShp" presStyleIdx="4" presStyleCnt="6"/>
      <dgm:spPr/>
    </dgm:pt>
    <dgm:pt modelId="{968B0086-EF99-41F0-B15E-408D3AD0FD5A}" type="pres">
      <dgm:prSet presAssocID="{EC2CEC35-1DEA-4216-B0CA-7A6D8C8F9BF3}" presName="Child5" presStyleLbl="node1" presStyleIdx="4" presStyleCnt="6">
        <dgm:presLayoutVars>
          <dgm:chMax val="0"/>
          <dgm:chPref val="0"/>
          <dgm:bulletEnabled val="1"/>
        </dgm:presLayoutVars>
      </dgm:prSet>
      <dgm:spPr/>
    </dgm:pt>
    <dgm:pt modelId="{0E76C852-CEFD-44BD-A59F-14CD2482524A}" type="pres">
      <dgm:prSet presAssocID="{F0F9BB24-FEA4-4D51-AAB7-B930E64C4CD2}" presName="Accent6" presStyleCnt="0"/>
      <dgm:spPr/>
    </dgm:pt>
    <dgm:pt modelId="{4422BAF3-B8A0-4046-9C13-396A89ABFCA6}" type="pres">
      <dgm:prSet presAssocID="{F0F9BB24-FEA4-4D51-AAB7-B930E64C4CD2}" presName="Accent" presStyleLbl="bgShp" presStyleIdx="5" presStyleCnt="6"/>
      <dgm:spPr/>
    </dgm:pt>
    <dgm:pt modelId="{70615181-C3FE-4706-99F5-BEB6F66341A1}" type="pres">
      <dgm:prSet presAssocID="{F0F9BB24-FEA4-4D51-AAB7-B930E64C4CD2}" presName="Child6" presStyleLbl="node1" presStyleIdx="5" presStyleCnt="6">
        <dgm:presLayoutVars>
          <dgm:chMax val="0"/>
          <dgm:chPref val="0"/>
          <dgm:bulletEnabled val="1"/>
        </dgm:presLayoutVars>
      </dgm:prSet>
      <dgm:spPr/>
    </dgm:pt>
  </dgm:ptLst>
  <dgm:cxnLst>
    <dgm:cxn modelId="{6CBA3D1B-D930-41B0-B9F0-292631404438}" srcId="{26D663C6-6DE6-45D4-AF83-4E7647B4806B}" destId="{58FC4B4E-B96E-47AF-A87A-B3AA704B252E}" srcOrd="0" destOrd="0" parTransId="{A2545F0A-14B8-4A07-BF0E-D26F225217D5}" sibTransId="{6E9F27DE-0891-4D0E-BBC4-093E86E61569}"/>
    <dgm:cxn modelId="{47E86C1D-0DEB-4279-AB69-0C01FAF00FAC}" srcId="{26D663C6-6DE6-45D4-AF83-4E7647B4806B}" destId="{25204FED-C921-4595-8AC4-167395B892AC}" srcOrd="2" destOrd="0" parTransId="{B4B33592-4BC8-4E10-9573-0E5BE103124D}" sibTransId="{7B289005-A306-4234-8037-39BF794CB519}"/>
    <dgm:cxn modelId="{BFC7043F-86FC-40AF-976C-B3AA573289A5}" type="presOf" srcId="{26D663C6-6DE6-45D4-AF83-4E7647B4806B}" destId="{457138B1-E8FF-47BA-9209-F8AEADFD053C}" srcOrd="0" destOrd="0" presId="urn:microsoft.com/office/officeart/2011/layout/HexagonRadial"/>
    <dgm:cxn modelId="{3585955C-0391-4074-B187-549313B04052}" type="presOf" srcId="{DDF383A2-C7E0-42EB-AF9A-BA974CE6F88F}" destId="{F5814E57-AFDE-448C-9B53-8386FAA73E8D}" srcOrd="0" destOrd="0" presId="urn:microsoft.com/office/officeart/2011/layout/HexagonRadial"/>
    <dgm:cxn modelId="{8171595F-8EC1-4253-A90B-8BCAEC47F654}" type="presOf" srcId="{EC2CEC35-1DEA-4216-B0CA-7A6D8C8F9BF3}" destId="{968B0086-EF99-41F0-B15E-408D3AD0FD5A}" srcOrd="0" destOrd="0" presId="urn:microsoft.com/office/officeart/2011/layout/HexagonRadial"/>
    <dgm:cxn modelId="{235CC944-C099-438C-94D6-EF9FF9AD79A0}" srcId="{26D663C6-6DE6-45D4-AF83-4E7647B4806B}" destId="{01B18F35-35BA-498F-AD01-C529073EBE62}" srcOrd="3" destOrd="0" parTransId="{3D464724-6CEE-43B5-AD38-59712EE0C538}" sibTransId="{55056ED7-9D7E-4E93-BD33-4C507478F47A}"/>
    <dgm:cxn modelId="{CDB1B04B-12DF-4184-B383-C9F40A1C40DA}" type="presOf" srcId="{9F415022-4AE1-4D38-88C6-30AD48B5243F}" destId="{75555806-F709-4B62-BDCF-DB78E8CD856C}" srcOrd="0" destOrd="0" presId="urn:microsoft.com/office/officeart/2011/layout/HexagonRadial"/>
    <dgm:cxn modelId="{28DEDC6D-E64E-40EE-A315-9CE5F6A7561D}" srcId="{DDF383A2-C7E0-42EB-AF9A-BA974CE6F88F}" destId="{26D663C6-6DE6-45D4-AF83-4E7647B4806B}" srcOrd="0" destOrd="0" parTransId="{562338B7-2899-4F4C-AAD5-135651F9055E}" sibTransId="{AC6A419E-F69B-473D-BB18-E018C570FA90}"/>
    <dgm:cxn modelId="{3BB3106E-EB41-48A9-9EFB-933D76E7CCEB}" srcId="{26D663C6-6DE6-45D4-AF83-4E7647B4806B}" destId="{9F415022-4AE1-4D38-88C6-30AD48B5243F}" srcOrd="1" destOrd="0" parTransId="{DB94E5C5-08EC-4D3F-B0BE-FB09350E15D2}" sibTransId="{8A9E5678-D075-48C3-849C-DBF91B4799E8}"/>
    <dgm:cxn modelId="{9D36E36E-0E6D-45BE-8D7F-F2CEBE6FE6A3}" srcId="{26D663C6-6DE6-45D4-AF83-4E7647B4806B}" destId="{EC2CEC35-1DEA-4216-B0CA-7A6D8C8F9BF3}" srcOrd="4" destOrd="0" parTransId="{A37F636A-CFDE-4F79-BC29-8A5F7217A424}" sibTransId="{913585E9-306E-426F-8259-DC59F9EE0914}"/>
    <dgm:cxn modelId="{62160681-96D0-438C-8A04-ACAD27D8497C}" type="presOf" srcId="{25204FED-C921-4595-8AC4-167395B892AC}" destId="{9C83A00A-038A-4F08-824F-5CFA1BFCE5A3}" srcOrd="0" destOrd="0" presId="urn:microsoft.com/office/officeart/2011/layout/HexagonRadial"/>
    <dgm:cxn modelId="{21019195-4BCF-4051-BFF1-F20B1D6036BB}" type="presOf" srcId="{F0F9BB24-FEA4-4D51-AAB7-B930E64C4CD2}" destId="{70615181-C3FE-4706-99F5-BEB6F66341A1}" srcOrd="0" destOrd="0" presId="urn:microsoft.com/office/officeart/2011/layout/HexagonRadial"/>
    <dgm:cxn modelId="{0481A699-461C-4A99-8F80-C74DE5C64007}" type="presOf" srcId="{01B18F35-35BA-498F-AD01-C529073EBE62}" destId="{F0E51902-679E-4550-91F9-68E3AB3509DA}" srcOrd="0" destOrd="0" presId="urn:microsoft.com/office/officeart/2011/layout/HexagonRadial"/>
    <dgm:cxn modelId="{0C53B4C8-4A20-4D3B-9E46-7CF397573012}" type="presOf" srcId="{58FC4B4E-B96E-47AF-A87A-B3AA704B252E}" destId="{D29603E8-B3F6-4EB2-8255-51F5682E32D7}" srcOrd="0" destOrd="0" presId="urn:microsoft.com/office/officeart/2011/layout/HexagonRadial"/>
    <dgm:cxn modelId="{FEB9C1CA-C298-4ADC-A327-69DEE17F3501}" srcId="{26D663C6-6DE6-45D4-AF83-4E7647B4806B}" destId="{58CE0C8D-0E38-4F57-A4DF-77AAFB3FF2EC}" srcOrd="6" destOrd="0" parTransId="{7FA4B392-682E-4B44-8775-A5E5A9D1913F}" sibTransId="{260E4A44-1CF4-4B46-8C35-BA406B1E372C}"/>
    <dgm:cxn modelId="{7540C1E1-38B1-40DA-8A73-130AB9924AFD}" srcId="{26D663C6-6DE6-45D4-AF83-4E7647B4806B}" destId="{F0F9BB24-FEA4-4D51-AAB7-B930E64C4CD2}" srcOrd="5" destOrd="0" parTransId="{AC0BC6D3-5D78-42C3-B9F0-C8ED41A9D62D}" sibTransId="{A8ACB70B-20B1-4CE1-9634-4B25A56F1D4B}"/>
    <dgm:cxn modelId="{44AC1233-912A-4907-9F01-40913FA5DC24}" type="presParOf" srcId="{F5814E57-AFDE-448C-9B53-8386FAA73E8D}" destId="{457138B1-E8FF-47BA-9209-F8AEADFD053C}" srcOrd="0" destOrd="0" presId="urn:microsoft.com/office/officeart/2011/layout/HexagonRadial"/>
    <dgm:cxn modelId="{B092522C-AD68-4DDC-874D-20DFBEB9A14D}" type="presParOf" srcId="{F5814E57-AFDE-448C-9B53-8386FAA73E8D}" destId="{D1833AC0-ACD7-4DDA-AFC4-F5F8139FDE8C}" srcOrd="1" destOrd="0" presId="urn:microsoft.com/office/officeart/2011/layout/HexagonRadial"/>
    <dgm:cxn modelId="{94C0CCDD-9BF5-4EAF-8886-59DEB07301FA}" type="presParOf" srcId="{D1833AC0-ACD7-4DDA-AFC4-F5F8139FDE8C}" destId="{4BA3A2C8-3442-46C3-A0D3-02366B52C89C}" srcOrd="0" destOrd="0" presId="urn:microsoft.com/office/officeart/2011/layout/HexagonRadial"/>
    <dgm:cxn modelId="{913CAF1B-A2F4-4BD4-B4BB-F3EF8010C288}" type="presParOf" srcId="{F5814E57-AFDE-448C-9B53-8386FAA73E8D}" destId="{D29603E8-B3F6-4EB2-8255-51F5682E32D7}" srcOrd="2" destOrd="0" presId="urn:microsoft.com/office/officeart/2011/layout/HexagonRadial"/>
    <dgm:cxn modelId="{48425EF9-BA89-4995-B9E7-B17B28A189EE}" type="presParOf" srcId="{F5814E57-AFDE-448C-9B53-8386FAA73E8D}" destId="{92C95244-A86D-4BF0-9F6F-EBF055BA8C20}" srcOrd="3" destOrd="0" presId="urn:microsoft.com/office/officeart/2011/layout/HexagonRadial"/>
    <dgm:cxn modelId="{EAAB1CF9-EC68-4029-A159-08F6B6575FCF}" type="presParOf" srcId="{92C95244-A86D-4BF0-9F6F-EBF055BA8C20}" destId="{448519A6-FD49-4867-8F1D-4361A958B503}" srcOrd="0" destOrd="0" presId="urn:microsoft.com/office/officeart/2011/layout/HexagonRadial"/>
    <dgm:cxn modelId="{056C8B2C-0806-43F5-AA9F-ADE94739E367}" type="presParOf" srcId="{F5814E57-AFDE-448C-9B53-8386FAA73E8D}" destId="{75555806-F709-4B62-BDCF-DB78E8CD856C}" srcOrd="4" destOrd="0" presId="urn:microsoft.com/office/officeart/2011/layout/HexagonRadial"/>
    <dgm:cxn modelId="{15916568-FB6C-4DA8-81AB-01CAE76330CA}" type="presParOf" srcId="{F5814E57-AFDE-448C-9B53-8386FAA73E8D}" destId="{B16D9C3A-75DE-429D-B820-3A39BB518F10}" srcOrd="5" destOrd="0" presId="urn:microsoft.com/office/officeart/2011/layout/HexagonRadial"/>
    <dgm:cxn modelId="{CE479C9D-AC85-4B19-B7B8-9272DD777586}" type="presParOf" srcId="{B16D9C3A-75DE-429D-B820-3A39BB518F10}" destId="{43E65374-CCDF-4FEF-93E6-DDE38CEA7849}" srcOrd="0" destOrd="0" presId="urn:microsoft.com/office/officeart/2011/layout/HexagonRadial"/>
    <dgm:cxn modelId="{9C1A6D49-1D32-4127-A6D2-4A4B72E63E4C}" type="presParOf" srcId="{F5814E57-AFDE-448C-9B53-8386FAA73E8D}" destId="{9C83A00A-038A-4F08-824F-5CFA1BFCE5A3}" srcOrd="6" destOrd="0" presId="urn:microsoft.com/office/officeart/2011/layout/HexagonRadial"/>
    <dgm:cxn modelId="{7180F328-D3AA-47BC-92B6-FCBA3EE8BEC5}" type="presParOf" srcId="{F5814E57-AFDE-448C-9B53-8386FAA73E8D}" destId="{C23CD011-C57F-4A1B-9B1E-3C0D937E1E76}" srcOrd="7" destOrd="0" presId="urn:microsoft.com/office/officeart/2011/layout/HexagonRadial"/>
    <dgm:cxn modelId="{0DEF6BED-6675-498C-81B2-314FFFB3F7E5}" type="presParOf" srcId="{C23CD011-C57F-4A1B-9B1E-3C0D937E1E76}" destId="{BFA4FB7D-53ED-471B-94E9-1F54B5B66228}" srcOrd="0" destOrd="0" presId="urn:microsoft.com/office/officeart/2011/layout/HexagonRadial"/>
    <dgm:cxn modelId="{87C3A237-8275-477B-A438-96F153F8A2DD}" type="presParOf" srcId="{F5814E57-AFDE-448C-9B53-8386FAA73E8D}" destId="{F0E51902-679E-4550-91F9-68E3AB3509DA}" srcOrd="8" destOrd="0" presId="urn:microsoft.com/office/officeart/2011/layout/HexagonRadial"/>
    <dgm:cxn modelId="{EF1114D5-C8B3-4EC1-A526-58D3E0C31A2B}" type="presParOf" srcId="{F5814E57-AFDE-448C-9B53-8386FAA73E8D}" destId="{1AE65A62-D809-41C7-88E8-820215FF95EE}" srcOrd="9" destOrd="0" presId="urn:microsoft.com/office/officeart/2011/layout/HexagonRadial"/>
    <dgm:cxn modelId="{D4BEFD4B-C8CD-4B06-BC95-8208DC7DDC62}" type="presParOf" srcId="{1AE65A62-D809-41C7-88E8-820215FF95EE}" destId="{649DD3D7-8E7D-4605-81A6-EF95AF89A472}" srcOrd="0" destOrd="0" presId="urn:microsoft.com/office/officeart/2011/layout/HexagonRadial"/>
    <dgm:cxn modelId="{2E6A291D-B6CB-4364-B04E-A7C345F76B83}" type="presParOf" srcId="{F5814E57-AFDE-448C-9B53-8386FAA73E8D}" destId="{968B0086-EF99-41F0-B15E-408D3AD0FD5A}" srcOrd="10" destOrd="0" presId="urn:microsoft.com/office/officeart/2011/layout/HexagonRadial"/>
    <dgm:cxn modelId="{7B9B481A-9D83-4D7B-84D7-ACEBFDF3B888}" type="presParOf" srcId="{F5814E57-AFDE-448C-9B53-8386FAA73E8D}" destId="{0E76C852-CEFD-44BD-A59F-14CD2482524A}" srcOrd="11" destOrd="0" presId="urn:microsoft.com/office/officeart/2011/layout/HexagonRadial"/>
    <dgm:cxn modelId="{8FAA5937-E8ED-4E35-8E86-1501B534D107}" type="presParOf" srcId="{0E76C852-CEFD-44BD-A59F-14CD2482524A}" destId="{4422BAF3-B8A0-4046-9C13-396A89ABFCA6}" srcOrd="0" destOrd="0" presId="urn:microsoft.com/office/officeart/2011/layout/HexagonRadial"/>
    <dgm:cxn modelId="{A927E894-7810-4F6E-8B87-4D0B4FC3E735}" type="presParOf" srcId="{F5814E57-AFDE-448C-9B53-8386FAA73E8D}" destId="{70615181-C3FE-4706-99F5-BEB6F66341A1}" srcOrd="12" destOrd="0" presId="urn:microsoft.com/office/officeart/2011/layout/HexagonRadial"/>
  </dgm:cxnLst>
  <dgm:bg/>
  <dgm:whole>
    <a:ln w="57150"/>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4F20D54-C994-433F-BFFC-F243EF0C235D}" type="doc">
      <dgm:prSet loTypeId="urn:microsoft.com/office/officeart/2005/8/layout/hProcess3" loCatId="process" qsTypeId="urn:microsoft.com/office/officeart/2005/8/quickstyle/3d1" qsCatId="3D" csTypeId="urn:microsoft.com/office/officeart/2005/8/colors/accent6_4" csCatId="accent6" phldr="1"/>
      <dgm:spPr/>
      <dgm:t>
        <a:bodyPr/>
        <a:lstStyle/>
        <a:p>
          <a:endParaRPr lang="en-US"/>
        </a:p>
      </dgm:t>
    </dgm:pt>
    <dgm:pt modelId="{0FF53894-0FD2-471E-A971-23957B8C0A4F}">
      <dgm:prSet phldrT="[Text]"/>
      <dgm:spPr/>
      <dgm:t>
        <a:bodyPr/>
        <a:lstStyle/>
        <a:p>
          <a:r>
            <a:rPr lang="en-US" b="1" dirty="0">
              <a:solidFill>
                <a:schemeClr val="bg1"/>
              </a:solidFill>
            </a:rPr>
            <a:t>2018</a:t>
          </a:r>
        </a:p>
      </dgm:t>
    </dgm:pt>
    <dgm:pt modelId="{05AE4D1B-E2A5-4816-B635-CA2565D3770D}" type="parTrans" cxnId="{2EC9499B-997A-4623-9F8F-974430E5784A}">
      <dgm:prSet/>
      <dgm:spPr/>
      <dgm:t>
        <a:bodyPr/>
        <a:lstStyle/>
        <a:p>
          <a:endParaRPr lang="en-US"/>
        </a:p>
      </dgm:t>
    </dgm:pt>
    <dgm:pt modelId="{9F2F6072-5AD2-4646-B94B-E35CF565B62F}" type="sibTrans" cxnId="{2EC9499B-997A-4623-9F8F-974430E5784A}">
      <dgm:prSet/>
      <dgm:spPr/>
      <dgm:t>
        <a:bodyPr/>
        <a:lstStyle/>
        <a:p>
          <a:endParaRPr lang="en-US"/>
        </a:p>
      </dgm:t>
    </dgm:pt>
    <dgm:pt modelId="{D5C7473A-07AC-4F43-85FE-B02B31CB4F74}">
      <dgm:prSet phldrT="[Text]"/>
      <dgm:spPr/>
      <dgm:t>
        <a:bodyPr/>
        <a:lstStyle/>
        <a:p>
          <a:r>
            <a:rPr lang="en-US" b="0" dirty="0">
              <a:solidFill>
                <a:schemeClr val="accent3"/>
              </a:solidFill>
            </a:rPr>
            <a:t>Cyclone </a:t>
          </a:r>
          <a:r>
            <a:rPr lang="en-US" b="0" dirty="0" err="1">
              <a:solidFill>
                <a:schemeClr val="accent3"/>
              </a:solidFill>
            </a:rPr>
            <a:t>Mekunu</a:t>
          </a:r>
          <a:r>
            <a:rPr lang="en-US" b="0" dirty="0">
              <a:solidFill>
                <a:schemeClr val="accent3"/>
              </a:solidFill>
            </a:rPr>
            <a:t> (MAY)</a:t>
          </a:r>
        </a:p>
      </dgm:t>
    </dgm:pt>
    <dgm:pt modelId="{A0757CED-7FA7-45F9-9FD0-FE4B35E8F754}" type="parTrans" cxnId="{C4BFF8C1-1D15-487E-B947-906CA4BD9661}">
      <dgm:prSet/>
      <dgm:spPr/>
      <dgm:t>
        <a:bodyPr/>
        <a:lstStyle/>
        <a:p>
          <a:endParaRPr lang="en-US"/>
        </a:p>
      </dgm:t>
    </dgm:pt>
    <dgm:pt modelId="{D5D491B6-C683-42DA-B91A-2635DBCE2023}" type="sibTrans" cxnId="{C4BFF8C1-1D15-487E-B947-906CA4BD9661}">
      <dgm:prSet/>
      <dgm:spPr/>
      <dgm:t>
        <a:bodyPr/>
        <a:lstStyle/>
        <a:p>
          <a:endParaRPr lang="en-US"/>
        </a:p>
      </dgm:t>
    </dgm:pt>
    <dgm:pt modelId="{D12C9F68-D704-4302-85B1-243FAA2C96F9}">
      <dgm:prSet phldrT="[Text]"/>
      <dgm:spPr/>
      <dgm:t>
        <a:bodyPr/>
        <a:lstStyle/>
        <a:p>
          <a:r>
            <a:rPr lang="en-US" b="1" dirty="0">
              <a:solidFill>
                <a:schemeClr val="bg1"/>
              </a:solidFill>
            </a:rPr>
            <a:t>2019</a:t>
          </a:r>
        </a:p>
      </dgm:t>
    </dgm:pt>
    <dgm:pt modelId="{57DF725D-6303-41C6-B967-4B15C7B92CED}" type="parTrans" cxnId="{B37F7603-072F-47AB-9F48-4863A6169B70}">
      <dgm:prSet/>
      <dgm:spPr/>
      <dgm:t>
        <a:bodyPr/>
        <a:lstStyle/>
        <a:p>
          <a:endParaRPr lang="en-US"/>
        </a:p>
      </dgm:t>
    </dgm:pt>
    <dgm:pt modelId="{C63A54FF-7D05-4918-9CC7-4C9289B41855}" type="sibTrans" cxnId="{B37F7603-072F-47AB-9F48-4863A6169B70}">
      <dgm:prSet/>
      <dgm:spPr/>
      <dgm:t>
        <a:bodyPr/>
        <a:lstStyle/>
        <a:p>
          <a:endParaRPr lang="en-US"/>
        </a:p>
      </dgm:t>
    </dgm:pt>
    <dgm:pt modelId="{FD0DBF72-7D96-4800-A8A4-98E7D5CCC597}">
      <dgm:prSet phldrT="[Text]"/>
      <dgm:spPr/>
      <dgm:t>
        <a:bodyPr/>
        <a:lstStyle/>
        <a:p>
          <a:r>
            <a:rPr lang="en-US" b="0" dirty="0">
              <a:solidFill>
                <a:schemeClr val="accent3"/>
              </a:solidFill>
            </a:rPr>
            <a:t>East African rainfall 400% of normal</a:t>
          </a:r>
        </a:p>
      </dgm:t>
    </dgm:pt>
    <dgm:pt modelId="{B07AF945-8F6E-4A74-9411-0AE0453C5C66}" type="parTrans" cxnId="{6A859667-9BE8-46B1-BE12-6F45D60BA048}">
      <dgm:prSet/>
      <dgm:spPr/>
      <dgm:t>
        <a:bodyPr/>
        <a:lstStyle/>
        <a:p>
          <a:endParaRPr lang="en-US"/>
        </a:p>
      </dgm:t>
    </dgm:pt>
    <dgm:pt modelId="{8CFDE051-A604-4ECE-8FB0-D49666A59A5D}" type="sibTrans" cxnId="{6A859667-9BE8-46B1-BE12-6F45D60BA048}">
      <dgm:prSet/>
      <dgm:spPr/>
      <dgm:t>
        <a:bodyPr/>
        <a:lstStyle/>
        <a:p>
          <a:endParaRPr lang="en-US"/>
        </a:p>
      </dgm:t>
    </dgm:pt>
    <dgm:pt modelId="{60DD6FA9-FC88-4844-B4EF-88B25F19F201}">
      <dgm:prSet phldrT="[Text]"/>
      <dgm:spPr/>
      <dgm:t>
        <a:bodyPr/>
        <a:lstStyle/>
        <a:p>
          <a:r>
            <a:rPr lang="en-US" b="1">
              <a:solidFill>
                <a:schemeClr val="bg1"/>
              </a:solidFill>
            </a:rPr>
            <a:t>2020</a:t>
          </a:r>
          <a:endParaRPr lang="en-US" b="1" dirty="0">
            <a:solidFill>
              <a:schemeClr val="bg1"/>
            </a:solidFill>
          </a:endParaRPr>
        </a:p>
      </dgm:t>
    </dgm:pt>
    <dgm:pt modelId="{C21A4EE6-B28C-4958-BB80-5A45651C6827}" type="parTrans" cxnId="{D8762995-1406-4DE3-8FB3-1D7804654734}">
      <dgm:prSet/>
      <dgm:spPr/>
      <dgm:t>
        <a:bodyPr/>
        <a:lstStyle/>
        <a:p>
          <a:endParaRPr lang="en-US"/>
        </a:p>
      </dgm:t>
    </dgm:pt>
    <dgm:pt modelId="{4719745D-E197-428B-85B4-5EEF83E5699A}" type="sibTrans" cxnId="{D8762995-1406-4DE3-8FB3-1D7804654734}">
      <dgm:prSet/>
      <dgm:spPr/>
      <dgm:t>
        <a:bodyPr/>
        <a:lstStyle/>
        <a:p>
          <a:endParaRPr lang="en-US"/>
        </a:p>
      </dgm:t>
    </dgm:pt>
    <dgm:pt modelId="{5144E9F3-E52D-418A-9E50-63E9B3C8841E}">
      <dgm:prSet phldrT="[Text]"/>
      <dgm:spPr/>
      <dgm:t>
        <a:bodyPr/>
        <a:lstStyle/>
        <a:p>
          <a:r>
            <a:rPr lang="en-US" b="0" dirty="0">
              <a:solidFill>
                <a:schemeClr val="accent3"/>
              </a:solidFill>
            </a:rPr>
            <a:t>Cyclonic Storm </a:t>
          </a:r>
          <a:r>
            <a:rPr lang="en-US" b="0" dirty="0" err="1">
              <a:solidFill>
                <a:schemeClr val="accent3"/>
              </a:solidFill>
            </a:rPr>
            <a:t>Luban</a:t>
          </a:r>
          <a:r>
            <a:rPr lang="en-US" b="0" dirty="0">
              <a:solidFill>
                <a:schemeClr val="accent3"/>
              </a:solidFill>
            </a:rPr>
            <a:t> (OCT)</a:t>
          </a:r>
        </a:p>
      </dgm:t>
    </dgm:pt>
    <dgm:pt modelId="{D6CCC6FB-D9A7-4798-8487-288148530BC1}" type="parTrans" cxnId="{FFC95664-FE05-434A-9240-C27CFB1ED5A6}">
      <dgm:prSet/>
      <dgm:spPr/>
      <dgm:t>
        <a:bodyPr/>
        <a:lstStyle/>
        <a:p>
          <a:endParaRPr lang="en-US"/>
        </a:p>
      </dgm:t>
    </dgm:pt>
    <dgm:pt modelId="{DF1557C2-9606-4003-A6F8-90AC2D643A14}" type="sibTrans" cxnId="{FFC95664-FE05-434A-9240-C27CFB1ED5A6}">
      <dgm:prSet/>
      <dgm:spPr/>
      <dgm:t>
        <a:bodyPr/>
        <a:lstStyle/>
        <a:p>
          <a:endParaRPr lang="en-US"/>
        </a:p>
      </dgm:t>
    </dgm:pt>
    <dgm:pt modelId="{4A5840E5-B27D-47D8-8D26-6AFAA8BFF9D3}">
      <dgm:prSet phldrT="[Text]"/>
      <dgm:spPr/>
      <dgm:t>
        <a:bodyPr/>
        <a:lstStyle/>
        <a:p>
          <a:r>
            <a:rPr lang="en-US" b="0" dirty="0">
              <a:solidFill>
                <a:schemeClr val="accent3"/>
              </a:solidFill>
            </a:rPr>
            <a:t>Cyclone Pawan (DEC)</a:t>
          </a:r>
        </a:p>
      </dgm:t>
    </dgm:pt>
    <dgm:pt modelId="{847748BA-1BFA-4A04-B9DE-38B28F0297CF}" type="parTrans" cxnId="{8F0F9389-424B-4968-8F5E-EE4FE16E4D50}">
      <dgm:prSet/>
      <dgm:spPr/>
      <dgm:t>
        <a:bodyPr/>
        <a:lstStyle/>
        <a:p>
          <a:endParaRPr lang="en-US"/>
        </a:p>
      </dgm:t>
    </dgm:pt>
    <dgm:pt modelId="{B7D2C3C6-6095-41BC-8A16-F9EFC560F3DF}" type="sibTrans" cxnId="{8F0F9389-424B-4968-8F5E-EE4FE16E4D50}">
      <dgm:prSet/>
      <dgm:spPr/>
      <dgm:t>
        <a:bodyPr/>
        <a:lstStyle/>
        <a:p>
          <a:endParaRPr lang="en-US"/>
        </a:p>
      </dgm:t>
    </dgm:pt>
    <dgm:pt modelId="{1CFFE943-03AE-4105-BA60-0430894C8E92}">
      <dgm:prSet phldrT="[Text]"/>
      <dgm:spPr/>
      <dgm:t>
        <a:bodyPr/>
        <a:lstStyle/>
        <a:p>
          <a:r>
            <a:rPr lang="en-US" b="0" dirty="0">
              <a:solidFill>
                <a:schemeClr val="accent3"/>
              </a:solidFill>
            </a:rPr>
            <a:t>Cyclone </a:t>
          </a:r>
          <a:r>
            <a:rPr lang="en-US" b="0" dirty="0" err="1">
              <a:solidFill>
                <a:schemeClr val="accent3"/>
              </a:solidFill>
            </a:rPr>
            <a:t>Gati</a:t>
          </a:r>
          <a:r>
            <a:rPr lang="en-US" b="0" dirty="0">
              <a:solidFill>
                <a:schemeClr val="accent3"/>
              </a:solidFill>
            </a:rPr>
            <a:t> (NOV)</a:t>
          </a:r>
        </a:p>
      </dgm:t>
    </dgm:pt>
    <dgm:pt modelId="{3511FC01-4BB7-4B7B-88CB-5EED65A8F841}" type="parTrans" cxnId="{3D42DA6E-5FF2-44D7-82ED-83B2918C9091}">
      <dgm:prSet/>
      <dgm:spPr/>
      <dgm:t>
        <a:bodyPr/>
        <a:lstStyle/>
        <a:p>
          <a:endParaRPr lang="en-US"/>
        </a:p>
      </dgm:t>
    </dgm:pt>
    <dgm:pt modelId="{1F092AC2-FE97-4E28-88A1-70E511D8C5FD}" type="sibTrans" cxnId="{3D42DA6E-5FF2-44D7-82ED-83B2918C9091}">
      <dgm:prSet/>
      <dgm:spPr/>
      <dgm:t>
        <a:bodyPr/>
        <a:lstStyle/>
        <a:p>
          <a:endParaRPr lang="en-US"/>
        </a:p>
      </dgm:t>
    </dgm:pt>
    <dgm:pt modelId="{BEBF4357-2B81-4DE6-A8EA-44D6E25162C9}">
      <dgm:prSet phldrT="[Text]"/>
      <dgm:spPr/>
      <dgm:t>
        <a:bodyPr/>
        <a:lstStyle/>
        <a:p>
          <a:r>
            <a:rPr lang="en-US" b="1" dirty="0">
              <a:solidFill>
                <a:schemeClr val="accent4"/>
              </a:solidFill>
            </a:rPr>
            <a:t>FAO desert locust warning (DEC)</a:t>
          </a:r>
        </a:p>
      </dgm:t>
    </dgm:pt>
    <dgm:pt modelId="{B3789549-DC2C-48B4-A688-521A5822E7B4}" type="parTrans" cxnId="{436A9E35-B531-45A4-8F2E-9B0A9DDDFB0D}">
      <dgm:prSet/>
      <dgm:spPr/>
      <dgm:t>
        <a:bodyPr/>
        <a:lstStyle/>
        <a:p>
          <a:endParaRPr lang="en-US"/>
        </a:p>
      </dgm:t>
    </dgm:pt>
    <dgm:pt modelId="{097F227E-BC19-4038-9A6C-3DCF795A8EA3}" type="sibTrans" cxnId="{436A9E35-B531-45A4-8F2E-9B0A9DDDFB0D}">
      <dgm:prSet/>
      <dgm:spPr/>
      <dgm:t>
        <a:bodyPr/>
        <a:lstStyle/>
        <a:p>
          <a:endParaRPr lang="en-US"/>
        </a:p>
      </dgm:t>
    </dgm:pt>
    <dgm:pt modelId="{A65AF8A3-4B5B-47EA-AEF2-806FD722F8D1}">
      <dgm:prSet phldrT="[Text]"/>
      <dgm:spPr/>
      <dgm:t>
        <a:bodyPr/>
        <a:lstStyle/>
        <a:p>
          <a:r>
            <a:rPr lang="en-US" b="1" dirty="0">
              <a:solidFill>
                <a:schemeClr val="accent4"/>
              </a:solidFill>
            </a:rPr>
            <a:t>IGAD press release (JAN)</a:t>
          </a:r>
        </a:p>
      </dgm:t>
    </dgm:pt>
    <dgm:pt modelId="{E4B70934-03C1-46E6-8C29-45959AA46D0C}" type="parTrans" cxnId="{87FF3AD9-9BEF-4ECD-AD11-8A78E693D469}">
      <dgm:prSet/>
      <dgm:spPr/>
      <dgm:t>
        <a:bodyPr/>
        <a:lstStyle/>
        <a:p>
          <a:endParaRPr lang="en-US"/>
        </a:p>
      </dgm:t>
    </dgm:pt>
    <dgm:pt modelId="{4057695D-7880-4877-83D1-A6F1F69D4AAC}" type="sibTrans" cxnId="{87FF3AD9-9BEF-4ECD-AD11-8A78E693D469}">
      <dgm:prSet/>
      <dgm:spPr/>
      <dgm:t>
        <a:bodyPr/>
        <a:lstStyle/>
        <a:p>
          <a:endParaRPr lang="en-US"/>
        </a:p>
      </dgm:t>
    </dgm:pt>
    <dgm:pt modelId="{5F26EE64-14A1-4FDE-AC59-4F691B50CFC4}">
      <dgm:prSet phldrT="[Text]"/>
      <dgm:spPr/>
      <dgm:t>
        <a:bodyPr/>
        <a:lstStyle/>
        <a:p>
          <a:r>
            <a:rPr lang="en-US" b="0">
              <a:solidFill>
                <a:schemeClr val="accent2"/>
              </a:solidFill>
            </a:rPr>
            <a:t>World Bank ERLP 1 and 2 (MAY/JUN)</a:t>
          </a:r>
          <a:endParaRPr lang="en-US" b="0" dirty="0">
            <a:solidFill>
              <a:schemeClr val="accent2"/>
            </a:solidFill>
          </a:endParaRPr>
        </a:p>
      </dgm:t>
    </dgm:pt>
    <dgm:pt modelId="{F19CEEA2-1401-4758-982A-279D5165012A}" type="parTrans" cxnId="{3B09AA16-3D3A-4A05-9109-E12F8E02F00D}">
      <dgm:prSet/>
      <dgm:spPr/>
      <dgm:t>
        <a:bodyPr/>
        <a:lstStyle/>
        <a:p>
          <a:endParaRPr lang="en-US"/>
        </a:p>
      </dgm:t>
    </dgm:pt>
    <dgm:pt modelId="{68EB9A07-80EF-4FF2-8D5A-3CEF6ADFD573}" type="sibTrans" cxnId="{3B09AA16-3D3A-4A05-9109-E12F8E02F00D}">
      <dgm:prSet/>
      <dgm:spPr/>
      <dgm:t>
        <a:bodyPr/>
        <a:lstStyle/>
        <a:p>
          <a:endParaRPr lang="en-US"/>
        </a:p>
      </dgm:t>
    </dgm:pt>
    <dgm:pt modelId="{5EBDF080-2A7C-46B5-80E9-1A1127084BAA}">
      <dgm:prSet phldrT="[Text]"/>
      <dgm:spPr/>
      <dgm:t>
        <a:bodyPr/>
        <a:lstStyle/>
        <a:p>
          <a:r>
            <a:rPr lang="en-US" b="0">
              <a:solidFill>
                <a:schemeClr val="accent2"/>
              </a:solidFill>
            </a:rPr>
            <a:t>FAO Appeal (JAN)</a:t>
          </a:r>
          <a:endParaRPr lang="en-US" b="0" dirty="0">
            <a:solidFill>
              <a:schemeClr val="accent2"/>
            </a:solidFill>
          </a:endParaRPr>
        </a:p>
      </dgm:t>
    </dgm:pt>
    <dgm:pt modelId="{53668AFA-B656-4D8A-9E16-F08171AEFA3F}" type="parTrans" cxnId="{4A45EA8E-46D7-4FFE-9D70-50A2226A8F62}">
      <dgm:prSet/>
      <dgm:spPr/>
      <dgm:t>
        <a:bodyPr/>
        <a:lstStyle/>
        <a:p>
          <a:endParaRPr lang="en-US"/>
        </a:p>
      </dgm:t>
    </dgm:pt>
    <dgm:pt modelId="{F01FD87C-A6FF-4C00-93E8-C603D1AD5572}" type="sibTrans" cxnId="{4A45EA8E-46D7-4FFE-9D70-50A2226A8F62}">
      <dgm:prSet/>
      <dgm:spPr/>
      <dgm:t>
        <a:bodyPr/>
        <a:lstStyle/>
        <a:p>
          <a:endParaRPr lang="en-US"/>
        </a:p>
      </dgm:t>
    </dgm:pt>
    <dgm:pt modelId="{65125EAA-66B2-4625-BBF4-32FB96DAF5F3}">
      <dgm:prSet phldrT="[Text]"/>
      <dgm:spPr/>
      <dgm:t>
        <a:bodyPr/>
        <a:lstStyle/>
        <a:p>
          <a:r>
            <a:rPr lang="en-US" b="1">
              <a:solidFill>
                <a:schemeClr val="bg1"/>
              </a:solidFill>
            </a:rPr>
            <a:t>2021</a:t>
          </a:r>
          <a:endParaRPr lang="en-US" b="1" dirty="0">
            <a:solidFill>
              <a:schemeClr val="bg1"/>
            </a:solidFill>
          </a:endParaRPr>
        </a:p>
      </dgm:t>
    </dgm:pt>
    <dgm:pt modelId="{0A9D761C-171A-4DE3-9200-D8B3CAEF64F6}" type="parTrans" cxnId="{8419234B-846E-482E-9D5E-8C999CA26DD4}">
      <dgm:prSet/>
      <dgm:spPr/>
      <dgm:t>
        <a:bodyPr/>
        <a:lstStyle/>
        <a:p>
          <a:endParaRPr lang="en-US"/>
        </a:p>
      </dgm:t>
    </dgm:pt>
    <dgm:pt modelId="{F454C13D-4FAD-4CAF-9D5D-59CE602CC430}" type="sibTrans" cxnId="{8419234B-846E-482E-9D5E-8C999CA26DD4}">
      <dgm:prSet/>
      <dgm:spPr/>
      <dgm:t>
        <a:bodyPr/>
        <a:lstStyle/>
        <a:p>
          <a:endParaRPr lang="en-US"/>
        </a:p>
      </dgm:t>
    </dgm:pt>
    <dgm:pt modelId="{88EF628A-E306-40E0-AAED-A6CD209AE56A}">
      <dgm:prSet phldrT="[Text]"/>
      <dgm:spPr/>
      <dgm:t>
        <a:bodyPr/>
        <a:lstStyle/>
        <a:p>
          <a:r>
            <a:rPr lang="en-US" b="0" dirty="0">
              <a:solidFill>
                <a:schemeClr val="accent2"/>
              </a:solidFill>
            </a:rPr>
            <a:t>Dialogue on desert locust (JAN-MAY)</a:t>
          </a:r>
        </a:p>
      </dgm:t>
    </dgm:pt>
    <dgm:pt modelId="{E61B1C5D-CEFC-4F27-B4B1-CB8141BEDF2B}" type="parTrans" cxnId="{3F2ADA6D-7B47-4B34-A837-49540746D090}">
      <dgm:prSet/>
      <dgm:spPr/>
      <dgm:t>
        <a:bodyPr/>
        <a:lstStyle/>
        <a:p>
          <a:endParaRPr lang="en-US"/>
        </a:p>
      </dgm:t>
    </dgm:pt>
    <dgm:pt modelId="{9A02D549-039D-4C34-ADE4-899A3C3482AB}" type="sibTrans" cxnId="{3F2ADA6D-7B47-4B34-A837-49540746D090}">
      <dgm:prSet/>
      <dgm:spPr/>
      <dgm:t>
        <a:bodyPr/>
        <a:lstStyle/>
        <a:p>
          <a:endParaRPr lang="en-US"/>
        </a:p>
      </dgm:t>
    </dgm:pt>
    <dgm:pt modelId="{585280C9-6614-47BF-8D94-AB4A0BE0FBB1}">
      <dgm:prSet phldrT="[Text]"/>
      <dgm:spPr/>
      <dgm:t>
        <a:bodyPr/>
        <a:lstStyle/>
        <a:p>
          <a:r>
            <a:rPr lang="en-US" b="0" dirty="0">
              <a:solidFill>
                <a:schemeClr val="accent2"/>
              </a:solidFill>
            </a:rPr>
            <a:t>IGAD Ministerial (FEB and MAY)</a:t>
          </a:r>
        </a:p>
      </dgm:t>
    </dgm:pt>
    <dgm:pt modelId="{A17DE8C5-2CEB-4D8D-BC23-C0BB9A118AB4}" type="parTrans" cxnId="{14E42C2D-746F-41CE-A19C-AE8B7D9556AF}">
      <dgm:prSet/>
      <dgm:spPr/>
      <dgm:t>
        <a:bodyPr/>
        <a:lstStyle/>
        <a:p>
          <a:endParaRPr lang="en-US"/>
        </a:p>
      </dgm:t>
    </dgm:pt>
    <dgm:pt modelId="{CBAA397D-658E-4244-9D7B-01F7EBF67C9E}" type="sibTrans" cxnId="{14E42C2D-746F-41CE-A19C-AE8B7D9556AF}">
      <dgm:prSet/>
      <dgm:spPr/>
      <dgm:t>
        <a:bodyPr/>
        <a:lstStyle/>
        <a:p>
          <a:endParaRPr lang="en-US"/>
        </a:p>
      </dgm:t>
    </dgm:pt>
    <dgm:pt modelId="{EE2F0D61-6421-485B-B560-5F44D91FC160}">
      <dgm:prSet phldrT="[Text]"/>
      <dgm:spPr/>
      <dgm:t>
        <a:bodyPr/>
        <a:lstStyle/>
        <a:p>
          <a:r>
            <a:rPr lang="en-US" b="0" dirty="0">
              <a:solidFill>
                <a:schemeClr val="accent2"/>
              </a:solidFill>
            </a:rPr>
            <a:t>World Bank ELRP 3 (JUN)</a:t>
          </a:r>
        </a:p>
      </dgm:t>
    </dgm:pt>
    <dgm:pt modelId="{32BC8885-CB0E-4CA6-9A79-C0D939C95ED2}" type="parTrans" cxnId="{02466CCB-4940-4031-B295-F91D768DFCD3}">
      <dgm:prSet/>
      <dgm:spPr/>
      <dgm:t>
        <a:bodyPr/>
        <a:lstStyle/>
        <a:p>
          <a:endParaRPr lang="en-US"/>
        </a:p>
      </dgm:t>
    </dgm:pt>
    <dgm:pt modelId="{894B758E-1612-4064-9846-218EE6484CA4}" type="sibTrans" cxnId="{02466CCB-4940-4031-B295-F91D768DFCD3}">
      <dgm:prSet/>
      <dgm:spPr/>
      <dgm:t>
        <a:bodyPr/>
        <a:lstStyle/>
        <a:p>
          <a:endParaRPr lang="en-US"/>
        </a:p>
      </dgm:t>
    </dgm:pt>
    <dgm:pt modelId="{D16C42B9-3C53-42F1-A742-ED88A85B28D6}">
      <dgm:prSet phldrT="[Text]"/>
      <dgm:spPr/>
      <dgm:t>
        <a:bodyPr/>
        <a:lstStyle/>
        <a:p>
          <a:r>
            <a:rPr lang="en-US" b="0" dirty="0">
              <a:solidFill>
                <a:schemeClr val="accent2"/>
              </a:solidFill>
            </a:rPr>
            <a:t>World Bank ELRP 4 </a:t>
          </a:r>
        </a:p>
      </dgm:t>
    </dgm:pt>
    <dgm:pt modelId="{6CF54946-099A-4189-83FE-55075D3A6FBE}" type="parTrans" cxnId="{9171BADE-2852-4032-A90C-CC4E00C99590}">
      <dgm:prSet/>
      <dgm:spPr/>
      <dgm:t>
        <a:bodyPr/>
        <a:lstStyle/>
        <a:p>
          <a:endParaRPr lang="en-US"/>
        </a:p>
      </dgm:t>
    </dgm:pt>
    <dgm:pt modelId="{80626A52-5E93-4B41-BC28-63CDDDE69571}" type="sibTrans" cxnId="{9171BADE-2852-4032-A90C-CC4E00C99590}">
      <dgm:prSet/>
      <dgm:spPr/>
      <dgm:t>
        <a:bodyPr/>
        <a:lstStyle/>
        <a:p>
          <a:endParaRPr lang="en-US"/>
        </a:p>
      </dgm:t>
    </dgm:pt>
    <dgm:pt modelId="{18BB5AEB-12F8-4CF5-AB86-52F780C4B217}" type="pres">
      <dgm:prSet presAssocID="{C4F20D54-C994-433F-BFFC-F243EF0C235D}" presName="Name0" presStyleCnt="0">
        <dgm:presLayoutVars>
          <dgm:dir/>
          <dgm:animLvl val="lvl"/>
          <dgm:resizeHandles val="exact"/>
        </dgm:presLayoutVars>
      </dgm:prSet>
      <dgm:spPr/>
    </dgm:pt>
    <dgm:pt modelId="{DF3B728A-48FA-4A50-8B4F-29623CE11313}" type="pres">
      <dgm:prSet presAssocID="{C4F20D54-C994-433F-BFFC-F243EF0C235D}" presName="dummy" presStyleCnt="0"/>
      <dgm:spPr/>
    </dgm:pt>
    <dgm:pt modelId="{C23059DD-D7E8-4B28-8642-2017BD2F895F}" type="pres">
      <dgm:prSet presAssocID="{C4F20D54-C994-433F-BFFC-F243EF0C235D}" presName="linH" presStyleCnt="0"/>
      <dgm:spPr/>
    </dgm:pt>
    <dgm:pt modelId="{09D8CCFF-5B1D-4312-98CE-6B26CAB63399}" type="pres">
      <dgm:prSet presAssocID="{C4F20D54-C994-433F-BFFC-F243EF0C235D}" presName="padding1" presStyleCnt="0"/>
      <dgm:spPr/>
    </dgm:pt>
    <dgm:pt modelId="{08E5D400-CE7C-428E-8C04-F6307B3FF027}" type="pres">
      <dgm:prSet presAssocID="{0FF53894-0FD2-471E-A971-23957B8C0A4F}" presName="linV" presStyleCnt="0"/>
      <dgm:spPr/>
    </dgm:pt>
    <dgm:pt modelId="{272CA08B-5940-46CD-A8DE-A0C53411CD5C}" type="pres">
      <dgm:prSet presAssocID="{0FF53894-0FD2-471E-A971-23957B8C0A4F}" presName="spVertical1" presStyleCnt="0"/>
      <dgm:spPr/>
    </dgm:pt>
    <dgm:pt modelId="{C18FD5C5-9485-4FF4-9E76-87C5BEC5FDF0}" type="pres">
      <dgm:prSet presAssocID="{0FF53894-0FD2-471E-A971-23957B8C0A4F}" presName="parTx" presStyleLbl="revTx" presStyleIdx="0" presStyleCnt="8">
        <dgm:presLayoutVars>
          <dgm:chMax val="0"/>
          <dgm:chPref val="0"/>
          <dgm:bulletEnabled val="1"/>
        </dgm:presLayoutVars>
      </dgm:prSet>
      <dgm:spPr/>
    </dgm:pt>
    <dgm:pt modelId="{78A018C5-9B31-424F-AA96-F77928691F81}" type="pres">
      <dgm:prSet presAssocID="{0FF53894-0FD2-471E-A971-23957B8C0A4F}" presName="spVertical2" presStyleCnt="0"/>
      <dgm:spPr/>
    </dgm:pt>
    <dgm:pt modelId="{2339C4D0-C7A2-4B55-9E66-793653E4E299}" type="pres">
      <dgm:prSet presAssocID="{0FF53894-0FD2-471E-A971-23957B8C0A4F}" presName="spVertical3" presStyleCnt="0"/>
      <dgm:spPr/>
    </dgm:pt>
    <dgm:pt modelId="{A6C7E0CB-F2AF-46E8-AB02-732ADA12373E}" type="pres">
      <dgm:prSet presAssocID="{0FF53894-0FD2-471E-A971-23957B8C0A4F}" presName="desTx" presStyleLbl="revTx" presStyleIdx="1" presStyleCnt="8" custLinFactNeighborX="-21472" custLinFactNeighborY="-3346">
        <dgm:presLayoutVars>
          <dgm:bulletEnabled val="1"/>
        </dgm:presLayoutVars>
      </dgm:prSet>
      <dgm:spPr/>
    </dgm:pt>
    <dgm:pt modelId="{5B1D59C6-62B5-4332-8238-DB0895CBB531}" type="pres">
      <dgm:prSet presAssocID="{9F2F6072-5AD2-4646-B94B-E35CF565B62F}" presName="space" presStyleCnt="0"/>
      <dgm:spPr/>
    </dgm:pt>
    <dgm:pt modelId="{0BB89AA5-1455-481F-951F-2D70AF86BA9E}" type="pres">
      <dgm:prSet presAssocID="{D12C9F68-D704-4302-85B1-243FAA2C96F9}" presName="linV" presStyleCnt="0"/>
      <dgm:spPr/>
    </dgm:pt>
    <dgm:pt modelId="{B3B207AB-D7E0-48EB-B5FF-51CECD7CEF98}" type="pres">
      <dgm:prSet presAssocID="{D12C9F68-D704-4302-85B1-243FAA2C96F9}" presName="spVertical1" presStyleCnt="0"/>
      <dgm:spPr/>
    </dgm:pt>
    <dgm:pt modelId="{6A6A6351-1F98-4826-9F0D-5EC008F83A1F}" type="pres">
      <dgm:prSet presAssocID="{D12C9F68-D704-4302-85B1-243FAA2C96F9}" presName="parTx" presStyleLbl="revTx" presStyleIdx="2" presStyleCnt="8">
        <dgm:presLayoutVars>
          <dgm:chMax val="0"/>
          <dgm:chPref val="0"/>
          <dgm:bulletEnabled val="1"/>
        </dgm:presLayoutVars>
      </dgm:prSet>
      <dgm:spPr/>
    </dgm:pt>
    <dgm:pt modelId="{43658211-BDBA-4FDB-9E27-023EBDF148A8}" type="pres">
      <dgm:prSet presAssocID="{D12C9F68-D704-4302-85B1-243FAA2C96F9}" presName="spVertical2" presStyleCnt="0"/>
      <dgm:spPr/>
    </dgm:pt>
    <dgm:pt modelId="{8039C372-E641-4C8B-8F2E-B7053AF4E367}" type="pres">
      <dgm:prSet presAssocID="{D12C9F68-D704-4302-85B1-243FAA2C96F9}" presName="spVertical3" presStyleCnt="0"/>
      <dgm:spPr/>
    </dgm:pt>
    <dgm:pt modelId="{254E9CD4-8840-4396-9F72-38787924AB93}" type="pres">
      <dgm:prSet presAssocID="{D12C9F68-D704-4302-85B1-243FAA2C96F9}" presName="desTx" presStyleLbl="revTx" presStyleIdx="3" presStyleCnt="8" custLinFactNeighborX="-9202" custLinFactNeighborY="-3346">
        <dgm:presLayoutVars>
          <dgm:bulletEnabled val="1"/>
        </dgm:presLayoutVars>
      </dgm:prSet>
      <dgm:spPr/>
    </dgm:pt>
    <dgm:pt modelId="{CDFB7F02-790C-477F-8ECF-FFCC6D5F6166}" type="pres">
      <dgm:prSet presAssocID="{C63A54FF-7D05-4918-9CC7-4C9289B41855}" presName="space" presStyleCnt="0"/>
      <dgm:spPr/>
    </dgm:pt>
    <dgm:pt modelId="{CF91A522-C640-4EC1-BED2-DAA13B1B2FA3}" type="pres">
      <dgm:prSet presAssocID="{60DD6FA9-FC88-4844-B4EF-88B25F19F201}" presName="linV" presStyleCnt="0"/>
      <dgm:spPr/>
    </dgm:pt>
    <dgm:pt modelId="{93F3F300-5D7A-46DB-9428-DDAB1BA2D23E}" type="pres">
      <dgm:prSet presAssocID="{60DD6FA9-FC88-4844-B4EF-88B25F19F201}" presName="spVertical1" presStyleCnt="0"/>
      <dgm:spPr/>
    </dgm:pt>
    <dgm:pt modelId="{B8245339-09FB-4FB8-BBA9-E2299053E947}" type="pres">
      <dgm:prSet presAssocID="{60DD6FA9-FC88-4844-B4EF-88B25F19F201}" presName="parTx" presStyleLbl="revTx" presStyleIdx="4" presStyleCnt="8">
        <dgm:presLayoutVars>
          <dgm:chMax val="0"/>
          <dgm:chPref val="0"/>
          <dgm:bulletEnabled val="1"/>
        </dgm:presLayoutVars>
      </dgm:prSet>
      <dgm:spPr/>
    </dgm:pt>
    <dgm:pt modelId="{A281DE44-4B53-488C-976F-3FF4AFC0F594}" type="pres">
      <dgm:prSet presAssocID="{60DD6FA9-FC88-4844-B4EF-88B25F19F201}" presName="spVertical2" presStyleCnt="0"/>
      <dgm:spPr/>
    </dgm:pt>
    <dgm:pt modelId="{051FC53B-6664-4B5A-9116-71C8E3A59C02}" type="pres">
      <dgm:prSet presAssocID="{60DD6FA9-FC88-4844-B4EF-88B25F19F201}" presName="spVertical3" presStyleCnt="0"/>
      <dgm:spPr/>
    </dgm:pt>
    <dgm:pt modelId="{5A3879AC-5D11-4FE4-A2B8-6AFC5C308B40}" type="pres">
      <dgm:prSet presAssocID="{60DD6FA9-FC88-4844-B4EF-88B25F19F201}" presName="desTx" presStyleLbl="revTx" presStyleIdx="5" presStyleCnt="8" custScaleX="115128" custLinFactNeighborX="-5305">
        <dgm:presLayoutVars>
          <dgm:bulletEnabled val="1"/>
        </dgm:presLayoutVars>
      </dgm:prSet>
      <dgm:spPr/>
    </dgm:pt>
    <dgm:pt modelId="{F135FBF6-5D07-45FA-BA5D-CB2150077F53}" type="pres">
      <dgm:prSet presAssocID="{4719745D-E197-428B-85B4-5EEF83E5699A}" presName="space" presStyleCnt="0"/>
      <dgm:spPr/>
    </dgm:pt>
    <dgm:pt modelId="{B84FF947-0C37-4701-A210-EA872D5CB366}" type="pres">
      <dgm:prSet presAssocID="{65125EAA-66B2-4625-BBF4-32FB96DAF5F3}" presName="linV" presStyleCnt="0"/>
      <dgm:spPr/>
    </dgm:pt>
    <dgm:pt modelId="{A63C6C19-D3C1-4135-9F81-E7D3B6E23395}" type="pres">
      <dgm:prSet presAssocID="{65125EAA-66B2-4625-BBF4-32FB96DAF5F3}" presName="spVertical1" presStyleCnt="0"/>
      <dgm:spPr/>
    </dgm:pt>
    <dgm:pt modelId="{2E3DD1E5-75D6-4A88-9DFA-E1A4411A4B39}" type="pres">
      <dgm:prSet presAssocID="{65125EAA-66B2-4625-BBF4-32FB96DAF5F3}" presName="parTx" presStyleLbl="revTx" presStyleIdx="6" presStyleCnt="8">
        <dgm:presLayoutVars>
          <dgm:chMax val="0"/>
          <dgm:chPref val="0"/>
          <dgm:bulletEnabled val="1"/>
        </dgm:presLayoutVars>
      </dgm:prSet>
      <dgm:spPr/>
    </dgm:pt>
    <dgm:pt modelId="{237038C0-E1F8-4A5E-80B3-3C9E5FC96052}" type="pres">
      <dgm:prSet presAssocID="{65125EAA-66B2-4625-BBF4-32FB96DAF5F3}" presName="spVertical2" presStyleCnt="0"/>
      <dgm:spPr/>
    </dgm:pt>
    <dgm:pt modelId="{FF7353A6-32F3-4DDB-9DDA-404C8E75BB0C}" type="pres">
      <dgm:prSet presAssocID="{65125EAA-66B2-4625-BBF4-32FB96DAF5F3}" presName="spVertical3" presStyleCnt="0"/>
      <dgm:spPr/>
    </dgm:pt>
    <dgm:pt modelId="{E9E3DE31-165D-4229-AF5A-B825170BCF07}" type="pres">
      <dgm:prSet presAssocID="{65125EAA-66B2-4625-BBF4-32FB96DAF5F3}" presName="desTx" presStyleLbl="revTx" presStyleIdx="7" presStyleCnt="8">
        <dgm:presLayoutVars>
          <dgm:bulletEnabled val="1"/>
        </dgm:presLayoutVars>
      </dgm:prSet>
      <dgm:spPr/>
    </dgm:pt>
    <dgm:pt modelId="{D83E8D99-C1E4-41AE-9FE5-82024851540F}" type="pres">
      <dgm:prSet presAssocID="{C4F20D54-C994-433F-BFFC-F243EF0C235D}" presName="padding2" presStyleCnt="0"/>
      <dgm:spPr/>
    </dgm:pt>
    <dgm:pt modelId="{72F62410-0B86-4183-B24E-EF5B62B8CE4D}" type="pres">
      <dgm:prSet presAssocID="{C4F20D54-C994-433F-BFFC-F243EF0C235D}" presName="negArrow" presStyleCnt="0"/>
      <dgm:spPr/>
    </dgm:pt>
    <dgm:pt modelId="{E9411464-286C-4599-BE4A-5636990229E7}" type="pres">
      <dgm:prSet presAssocID="{C4F20D54-C994-433F-BFFC-F243EF0C235D}" presName="backgroundArrow" presStyleLbl="node1" presStyleIdx="0" presStyleCnt="1"/>
      <dgm:spPr/>
    </dgm:pt>
  </dgm:ptLst>
  <dgm:cxnLst>
    <dgm:cxn modelId="{B37F7603-072F-47AB-9F48-4863A6169B70}" srcId="{C4F20D54-C994-433F-BFFC-F243EF0C235D}" destId="{D12C9F68-D704-4302-85B1-243FAA2C96F9}" srcOrd="1" destOrd="0" parTransId="{57DF725D-6303-41C6-B967-4B15C7B92CED}" sibTransId="{C63A54FF-7D05-4918-9CC7-4C9289B41855}"/>
    <dgm:cxn modelId="{3B09AA16-3D3A-4A05-9109-E12F8E02F00D}" srcId="{60DD6FA9-FC88-4844-B4EF-88B25F19F201}" destId="{5F26EE64-14A1-4FDE-AC59-4F691B50CFC4}" srcOrd="2" destOrd="0" parTransId="{F19CEEA2-1401-4758-982A-279D5165012A}" sibTransId="{68EB9A07-80EF-4FF2-8D5A-3CEF6ADFD573}"/>
    <dgm:cxn modelId="{14E42C2D-746F-41CE-A19C-AE8B7D9556AF}" srcId="{60DD6FA9-FC88-4844-B4EF-88B25F19F201}" destId="{585280C9-6614-47BF-8D94-AB4A0BE0FBB1}" srcOrd="1" destOrd="0" parTransId="{A17DE8C5-2CEB-4D8D-BC23-C0BB9A118AB4}" sibTransId="{CBAA397D-658E-4244-9D7B-01F7EBF67C9E}"/>
    <dgm:cxn modelId="{436A9E35-B531-45A4-8F2E-9B0A9DDDFB0D}" srcId="{0FF53894-0FD2-471E-A971-23957B8C0A4F}" destId="{BEBF4357-2B81-4DE6-A8EA-44D6E25162C9}" srcOrd="2" destOrd="0" parTransId="{B3789549-DC2C-48B4-A688-521A5822E7B4}" sibTransId="{097F227E-BC19-4038-9A6C-3DCF795A8EA3}"/>
    <dgm:cxn modelId="{0BD1FC3C-3D99-48A0-A561-206BF45F8355}" type="presOf" srcId="{A65AF8A3-4B5B-47EA-AEF2-806FD722F8D1}" destId="{254E9CD4-8840-4396-9F72-38787924AB93}" srcOrd="0" destOrd="0" presId="urn:microsoft.com/office/officeart/2005/8/layout/hProcess3"/>
    <dgm:cxn modelId="{FFC95664-FE05-434A-9240-C27CFB1ED5A6}" srcId="{0FF53894-0FD2-471E-A971-23957B8C0A4F}" destId="{5144E9F3-E52D-418A-9E50-63E9B3C8841E}" srcOrd="1" destOrd="0" parTransId="{D6CCC6FB-D9A7-4798-8487-288148530BC1}" sibTransId="{DF1557C2-9606-4003-A6F8-90AC2D643A14}"/>
    <dgm:cxn modelId="{C83DD264-7734-408F-B6BE-6F6701160BF8}" type="presOf" srcId="{585280C9-6614-47BF-8D94-AB4A0BE0FBB1}" destId="{5A3879AC-5D11-4FE4-A2B8-6AFC5C308B40}" srcOrd="0" destOrd="1" presId="urn:microsoft.com/office/officeart/2005/8/layout/hProcess3"/>
    <dgm:cxn modelId="{6A859667-9BE8-46B1-BE12-6F45D60BA048}" srcId="{D12C9F68-D704-4302-85B1-243FAA2C96F9}" destId="{FD0DBF72-7D96-4800-A8A4-98E7D5CCC597}" srcOrd="1" destOrd="0" parTransId="{B07AF945-8F6E-4A74-9411-0AE0453C5C66}" sibTransId="{8CFDE051-A604-4ECE-8FB0-D49666A59A5D}"/>
    <dgm:cxn modelId="{8419234B-846E-482E-9D5E-8C999CA26DD4}" srcId="{C4F20D54-C994-433F-BFFC-F243EF0C235D}" destId="{65125EAA-66B2-4625-BBF4-32FB96DAF5F3}" srcOrd="3" destOrd="0" parTransId="{0A9D761C-171A-4DE3-9200-D8B3CAEF64F6}" sibTransId="{F454C13D-4FAD-4CAF-9D5D-59CE602CC430}"/>
    <dgm:cxn modelId="{3F2ADA6D-7B47-4B34-A837-49540746D090}" srcId="{65125EAA-66B2-4625-BBF4-32FB96DAF5F3}" destId="{88EF628A-E306-40E0-AAED-A6CD209AE56A}" srcOrd="0" destOrd="0" parTransId="{E61B1C5D-CEFC-4F27-B4B1-CB8141BEDF2B}" sibTransId="{9A02D549-039D-4C34-ADE4-899A3C3482AB}"/>
    <dgm:cxn modelId="{3D42DA6E-5FF2-44D7-82ED-83B2918C9091}" srcId="{60DD6FA9-FC88-4844-B4EF-88B25F19F201}" destId="{1CFFE943-03AE-4105-BA60-0430894C8E92}" srcOrd="3" destOrd="0" parTransId="{3511FC01-4BB7-4B7B-88CB-5EED65A8F841}" sibTransId="{1F092AC2-FE97-4E28-88A1-70E511D8C5FD}"/>
    <dgm:cxn modelId="{DDA60151-0168-401B-B977-E839FE4EBA11}" type="presOf" srcId="{EE2F0D61-6421-485B-B560-5F44D91FC160}" destId="{E9E3DE31-165D-4229-AF5A-B825170BCF07}" srcOrd="0" destOrd="1" presId="urn:microsoft.com/office/officeart/2005/8/layout/hProcess3"/>
    <dgm:cxn modelId="{2FA38578-7F9F-42DE-B42B-49A42F43FFC4}" type="presOf" srcId="{D12C9F68-D704-4302-85B1-243FAA2C96F9}" destId="{6A6A6351-1F98-4826-9F0D-5EC008F83A1F}" srcOrd="0" destOrd="0" presId="urn:microsoft.com/office/officeart/2005/8/layout/hProcess3"/>
    <dgm:cxn modelId="{3BD64B7B-74D0-4D6D-AFC8-D41092DB32D6}" type="presOf" srcId="{D16C42B9-3C53-42F1-A742-ED88A85B28D6}" destId="{E9E3DE31-165D-4229-AF5A-B825170BCF07}" srcOrd="0" destOrd="2" presId="urn:microsoft.com/office/officeart/2005/8/layout/hProcess3"/>
    <dgm:cxn modelId="{8F0F9389-424B-4968-8F5E-EE4FE16E4D50}" srcId="{D12C9F68-D704-4302-85B1-243FAA2C96F9}" destId="{4A5840E5-B27D-47D8-8D26-6AFAA8BFF9D3}" srcOrd="2" destOrd="0" parTransId="{847748BA-1BFA-4A04-B9DE-38B28F0297CF}" sibTransId="{B7D2C3C6-6095-41BC-8A16-F9EFC560F3DF}"/>
    <dgm:cxn modelId="{4A45EA8E-46D7-4FFE-9D70-50A2226A8F62}" srcId="{60DD6FA9-FC88-4844-B4EF-88B25F19F201}" destId="{5EBDF080-2A7C-46B5-80E9-1A1127084BAA}" srcOrd="0" destOrd="0" parTransId="{53668AFA-B656-4D8A-9E16-F08171AEFA3F}" sibTransId="{F01FD87C-A6FF-4C00-93E8-C603D1AD5572}"/>
    <dgm:cxn modelId="{D8762995-1406-4DE3-8FB3-1D7804654734}" srcId="{C4F20D54-C994-433F-BFFC-F243EF0C235D}" destId="{60DD6FA9-FC88-4844-B4EF-88B25F19F201}" srcOrd="2" destOrd="0" parTransId="{C21A4EE6-B28C-4958-BB80-5A45651C6827}" sibTransId="{4719745D-E197-428B-85B4-5EEF83E5699A}"/>
    <dgm:cxn modelId="{2EC9499B-997A-4623-9F8F-974430E5784A}" srcId="{C4F20D54-C994-433F-BFFC-F243EF0C235D}" destId="{0FF53894-0FD2-471E-A971-23957B8C0A4F}" srcOrd="0" destOrd="0" parTransId="{05AE4D1B-E2A5-4816-B635-CA2565D3770D}" sibTransId="{9F2F6072-5AD2-4646-B94B-E35CF565B62F}"/>
    <dgm:cxn modelId="{091F29A5-90A0-48A5-ADEB-EDA8C957A1A7}" type="presOf" srcId="{D5C7473A-07AC-4F43-85FE-B02B31CB4F74}" destId="{A6C7E0CB-F2AF-46E8-AB02-732ADA12373E}" srcOrd="0" destOrd="0" presId="urn:microsoft.com/office/officeart/2005/8/layout/hProcess3"/>
    <dgm:cxn modelId="{CC66D6AB-0184-4CED-AFEC-2478E990DCEC}" type="presOf" srcId="{1CFFE943-03AE-4105-BA60-0430894C8E92}" destId="{5A3879AC-5D11-4FE4-A2B8-6AFC5C308B40}" srcOrd="0" destOrd="3" presId="urn:microsoft.com/office/officeart/2005/8/layout/hProcess3"/>
    <dgm:cxn modelId="{B2A7D0B3-FBA9-4318-83FD-EA67D616CABF}" type="presOf" srcId="{5144E9F3-E52D-418A-9E50-63E9B3C8841E}" destId="{A6C7E0CB-F2AF-46E8-AB02-732ADA12373E}" srcOrd="0" destOrd="1" presId="urn:microsoft.com/office/officeart/2005/8/layout/hProcess3"/>
    <dgm:cxn modelId="{4FB9B8B5-A8F3-4E8D-B3F3-B8807C9197CB}" type="presOf" srcId="{60DD6FA9-FC88-4844-B4EF-88B25F19F201}" destId="{B8245339-09FB-4FB8-BBA9-E2299053E947}" srcOrd="0" destOrd="0" presId="urn:microsoft.com/office/officeart/2005/8/layout/hProcess3"/>
    <dgm:cxn modelId="{B9921DBF-3151-4ECB-ADEB-514CF59A0499}" type="presOf" srcId="{0FF53894-0FD2-471E-A971-23957B8C0A4F}" destId="{C18FD5C5-9485-4FF4-9E76-87C5BEC5FDF0}" srcOrd="0" destOrd="0" presId="urn:microsoft.com/office/officeart/2005/8/layout/hProcess3"/>
    <dgm:cxn modelId="{C4BFF8C1-1D15-487E-B947-906CA4BD9661}" srcId="{0FF53894-0FD2-471E-A971-23957B8C0A4F}" destId="{D5C7473A-07AC-4F43-85FE-B02B31CB4F74}" srcOrd="0" destOrd="0" parTransId="{A0757CED-7FA7-45F9-9FD0-FE4B35E8F754}" sibTransId="{D5D491B6-C683-42DA-B91A-2635DBCE2023}"/>
    <dgm:cxn modelId="{02466CCB-4940-4031-B295-F91D768DFCD3}" srcId="{65125EAA-66B2-4625-BBF4-32FB96DAF5F3}" destId="{EE2F0D61-6421-485B-B560-5F44D91FC160}" srcOrd="1" destOrd="0" parTransId="{32BC8885-CB0E-4CA6-9A79-C0D939C95ED2}" sibTransId="{894B758E-1612-4064-9846-218EE6484CA4}"/>
    <dgm:cxn modelId="{4BB24FCE-EE9A-47BF-9D0D-49A9A6BF56B6}" type="presOf" srcId="{C4F20D54-C994-433F-BFFC-F243EF0C235D}" destId="{18BB5AEB-12F8-4CF5-AB86-52F780C4B217}" srcOrd="0" destOrd="0" presId="urn:microsoft.com/office/officeart/2005/8/layout/hProcess3"/>
    <dgm:cxn modelId="{504F64D6-6DD9-4939-815E-1E92622C4BD3}" type="presOf" srcId="{5F26EE64-14A1-4FDE-AC59-4F691B50CFC4}" destId="{5A3879AC-5D11-4FE4-A2B8-6AFC5C308B40}" srcOrd="0" destOrd="2" presId="urn:microsoft.com/office/officeart/2005/8/layout/hProcess3"/>
    <dgm:cxn modelId="{87FF3AD9-9BEF-4ECD-AD11-8A78E693D469}" srcId="{D12C9F68-D704-4302-85B1-243FAA2C96F9}" destId="{A65AF8A3-4B5B-47EA-AEF2-806FD722F8D1}" srcOrd="0" destOrd="0" parTransId="{E4B70934-03C1-46E6-8C29-45959AA46D0C}" sibTransId="{4057695D-7880-4877-83D1-A6F1F69D4AAC}"/>
    <dgm:cxn modelId="{0F2965DA-C8BE-47E7-AD48-05BC0FE4B295}" type="presOf" srcId="{5EBDF080-2A7C-46B5-80E9-1A1127084BAA}" destId="{5A3879AC-5D11-4FE4-A2B8-6AFC5C308B40}" srcOrd="0" destOrd="0" presId="urn:microsoft.com/office/officeart/2005/8/layout/hProcess3"/>
    <dgm:cxn modelId="{D1DCCFDC-CA34-42D7-B542-321A507F43F5}" type="presOf" srcId="{88EF628A-E306-40E0-AAED-A6CD209AE56A}" destId="{E9E3DE31-165D-4229-AF5A-B825170BCF07}" srcOrd="0" destOrd="0" presId="urn:microsoft.com/office/officeart/2005/8/layout/hProcess3"/>
    <dgm:cxn modelId="{9171BADE-2852-4032-A90C-CC4E00C99590}" srcId="{65125EAA-66B2-4625-BBF4-32FB96DAF5F3}" destId="{D16C42B9-3C53-42F1-A742-ED88A85B28D6}" srcOrd="2" destOrd="0" parTransId="{6CF54946-099A-4189-83FE-55075D3A6FBE}" sibTransId="{80626A52-5E93-4B41-BC28-63CDDDE69571}"/>
    <dgm:cxn modelId="{BEFD08E1-BBE2-4FC1-960F-E8A03EE81ED4}" type="presOf" srcId="{65125EAA-66B2-4625-BBF4-32FB96DAF5F3}" destId="{2E3DD1E5-75D6-4A88-9DFA-E1A4411A4B39}" srcOrd="0" destOrd="0" presId="urn:microsoft.com/office/officeart/2005/8/layout/hProcess3"/>
    <dgm:cxn modelId="{7DA602F2-5628-4D61-9594-046F1AFD19B9}" type="presOf" srcId="{FD0DBF72-7D96-4800-A8A4-98E7D5CCC597}" destId="{254E9CD4-8840-4396-9F72-38787924AB93}" srcOrd="0" destOrd="1" presId="urn:microsoft.com/office/officeart/2005/8/layout/hProcess3"/>
    <dgm:cxn modelId="{D10547F5-B54D-4F61-BF7E-FBC8045A6BA0}" type="presOf" srcId="{BEBF4357-2B81-4DE6-A8EA-44D6E25162C9}" destId="{A6C7E0CB-F2AF-46E8-AB02-732ADA12373E}" srcOrd="0" destOrd="2" presId="urn:microsoft.com/office/officeart/2005/8/layout/hProcess3"/>
    <dgm:cxn modelId="{0596ACF6-A9C8-4D78-8511-70464D053EF9}" type="presOf" srcId="{4A5840E5-B27D-47D8-8D26-6AFAA8BFF9D3}" destId="{254E9CD4-8840-4396-9F72-38787924AB93}" srcOrd="0" destOrd="2" presId="urn:microsoft.com/office/officeart/2005/8/layout/hProcess3"/>
    <dgm:cxn modelId="{A8ADA485-D237-4F82-820A-6E4F6885B33A}" type="presParOf" srcId="{18BB5AEB-12F8-4CF5-AB86-52F780C4B217}" destId="{DF3B728A-48FA-4A50-8B4F-29623CE11313}" srcOrd="0" destOrd="0" presId="urn:microsoft.com/office/officeart/2005/8/layout/hProcess3"/>
    <dgm:cxn modelId="{5C05F8C3-5C0E-4336-A6AB-83210B471E50}" type="presParOf" srcId="{18BB5AEB-12F8-4CF5-AB86-52F780C4B217}" destId="{C23059DD-D7E8-4B28-8642-2017BD2F895F}" srcOrd="1" destOrd="0" presId="urn:microsoft.com/office/officeart/2005/8/layout/hProcess3"/>
    <dgm:cxn modelId="{6B9FC17D-E44A-4C86-8413-4B957B515E9B}" type="presParOf" srcId="{C23059DD-D7E8-4B28-8642-2017BD2F895F}" destId="{09D8CCFF-5B1D-4312-98CE-6B26CAB63399}" srcOrd="0" destOrd="0" presId="urn:microsoft.com/office/officeart/2005/8/layout/hProcess3"/>
    <dgm:cxn modelId="{42347B75-ABB6-4687-868D-6622740BF614}" type="presParOf" srcId="{C23059DD-D7E8-4B28-8642-2017BD2F895F}" destId="{08E5D400-CE7C-428E-8C04-F6307B3FF027}" srcOrd="1" destOrd="0" presId="urn:microsoft.com/office/officeart/2005/8/layout/hProcess3"/>
    <dgm:cxn modelId="{526E022E-FAF4-4421-A7BD-E0A93E43206C}" type="presParOf" srcId="{08E5D400-CE7C-428E-8C04-F6307B3FF027}" destId="{272CA08B-5940-46CD-A8DE-A0C53411CD5C}" srcOrd="0" destOrd="0" presId="urn:microsoft.com/office/officeart/2005/8/layout/hProcess3"/>
    <dgm:cxn modelId="{A250C86F-2A31-4B33-AF29-BFE96E64A787}" type="presParOf" srcId="{08E5D400-CE7C-428E-8C04-F6307B3FF027}" destId="{C18FD5C5-9485-4FF4-9E76-87C5BEC5FDF0}" srcOrd="1" destOrd="0" presId="urn:microsoft.com/office/officeart/2005/8/layout/hProcess3"/>
    <dgm:cxn modelId="{AA7E682B-ADA8-4094-B824-4AE827A6D44B}" type="presParOf" srcId="{08E5D400-CE7C-428E-8C04-F6307B3FF027}" destId="{78A018C5-9B31-424F-AA96-F77928691F81}" srcOrd="2" destOrd="0" presId="urn:microsoft.com/office/officeart/2005/8/layout/hProcess3"/>
    <dgm:cxn modelId="{29A5B418-5CC9-4BA5-9F4E-F772CE805872}" type="presParOf" srcId="{08E5D400-CE7C-428E-8C04-F6307B3FF027}" destId="{2339C4D0-C7A2-4B55-9E66-793653E4E299}" srcOrd="3" destOrd="0" presId="urn:microsoft.com/office/officeart/2005/8/layout/hProcess3"/>
    <dgm:cxn modelId="{0A12A090-D574-4CB5-A9A6-58FAE1C48984}" type="presParOf" srcId="{08E5D400-CE7C-428E-8C04-F6307B3FF027}" destId="{A6C7E0CB-F2AF-46E8-AB02-732ADA12373E}" srcOrd="4" destOrd="0" presId="urn:microsoft.com/office/officeart/2005/8/layout/hProcess3"/>
    <dgm:cxn modelId="{ACEA75D7-1CBA-4EA1-8A94-7A4D100EA1F3}" type="presParOf" srcId="{C23059DD-D7E8-4B28-8642-2017BD2F895F}" destId="{5B1D59C6-62B5-4332-8238-DB0895CBB531}" srcOrd="2" destOrd="0" presId="urn:microsoft.com/office/officeart/2005/8/layout/hProcess3"/>
    <dgm:cxn modelId="{A3C93CE3-E64A-4904-8DD4-E02FB16C6351}" type="presParOf" srcId="{C23059DD-D7E8-4B28-8642-2017BD2F895F}" destId="{0BB89AA5-1455-481F-951F-2D70AF86BA9E}" srcOrd="3" destOrd="0" presId="urn:microsoft.com/office/officeart/2005/8/layout/hProcess3"/>
    <dgm:cxn modelId="{E448C0F6-1675-4633-9D38-E21716C348B0}" type="presParOf" srcId="{0BB89AA5-1455-481F-951F-2D70AF86BA9E}" destId="{B3B207AB-D7E0-48EB-B5FF-51CECD7CEF98}" srcOrd="0" destOrd="0" presId="urn:microsoft.com/office/officeart/2005/8/layout/hProcess3"/>
    <dgm:cxn modelId="{EB3A5666-4AE2-49B4-BBD2-28A57D86495D}" type="presParOf" srcId="{0BB89AA5-1455-481F-951F-2D70AF86BA9E}" destId="{6A6A6351-1F98-4826-9F0D-5EC008F83A1F}" srcOrd="1" destOrd="0" presId="urn:microsoft.com/office/officeart/2005/8/layout/hProcess3"/>
    <dgm:cxn modelId="{53B7D93F-9D60-47CF-9D0E-FFC95FD18DA2}" type="presParOf" srcId="{0BB89AA5-1455-481F-951F-2D70AF86BA9E}" destId="{43658211-BDBA-4FDB-9E27-023EBDF148A8}" srcOrd="2" destOrd="0" presId="urn:microsoft.com/office/officeart/2005/8/layout/hProcess3"/>
    <dgm:cxn modelId="{AA9866C9-A559-4D45-8D19-6D17309B808D}" type="presParOf" srcId="{0BB89AA5-1455-481F-951F-2D70AF86BA9E}" destId="{8039C372-E641-4C8B-8F2E-B7053AF4E367}" srcOrd="3" destOrd="0" presId="urn:microsoft.com/office/officeart/2005/8/layout/hProcess3"/>
    <dgm:cxn modelId="{C2FFFAE5-FDA7-47F3-98C3-E81237BB7766}" type="presParOf" srcId="{0BB89AA5-1455-481F-951F-2D70AF86BA9E}" destId="{254E9CD4-8840-4396-9F72-38787924AB93}" srcOrd="4" destOrd="0" presId="urn:microsoft.com/office/officeart/2005/8/layout/hProcess3"/>
    <dgm:cxn modelId="{D1C70B47-29E4-4F25-AD51-721AB8FD696F}" type="presParOf" srcId="{C23059DD-D7E8-4B28-8642-2017BD2F895F}" destId="{CDFB7F02-790C-477F-8ECF-FFCC6D5F6166}" srcOrd="4" destOrd="0" presId="urn:microsoft.com/office/officeart/2005/8/layout/hProcess3"/>
    <dgm:cxn modelId="{FC4ABCBE-35C7-4700-B092-DB29E5C03A22}" type="presParOf" srcId="{C23059DD-D7E8-4B28-8642-2017BD2F895F}" destId="{CF91A522-C640-4EC1-BED2-DAA13B1B2FA3}" srcOrd="5" destOrd="0" presId="urn:microsoft.com/office/officeart/2005/8/layout/hProcess3"/>
    <dgm:cxn modelId="{C6C09799-F0D4-4B57-AF68-BF62607ED3C7}" type="presParOf" srcId="{CF91A522-C640-4EC1-BED2-DAA13B1B2FA3}" destId="{93F3F300-5D7A-46DB-9428-DDAB1BA2D23E}" srcOrd="0" destOrd="0" presId="urn:microsoft.com/office/officeart/2005/8/layout/hProcess3"/>
    <dgm:cxn modelId="{19DAAA47-5565-4B4B-9CF7-40C6371C3F2E}" type="presParOf" srcId="{CF91A522-C640-4EC1-BED2-DAA13B1B2FA3}" destId="{B8245339-09FB-4FB8-BBA9-E2299053E947}" srcOrd="1" destOrd="0" presId="urn:microsoft.com/office/officeart/2005/8/layout/hProcess3"/>
    <dgm:cxn modelId="{A15BFFBC-26E9-495B-9A45-EA4E3B43A226}" type="presParOf" srcId="{CF91A522-C640-4EC1-BED2-DAA13B1B2FA3}" destId="{A281DE44-4B53-488C-976F-3FF4AFC0F594}" srcOrd="2" destOrd="0" presId="urn:microsoft.com/office/officeart/2005/8/layout/hProcess3"/>
    <dgm:cxn modelId="{899C09E2-70ED-4224-AA1B-1BFB590F3153}" type="presParOf" srcId="{CF91A522-C640-4EC1-BED2-DAA13B1B2FA3}" destId="{051FC53B-6664-4B5A-9116-71C8E3A59C02}" srcOrd="3" destOrd="0" presId="urn:microsoft.com/office/officeart/2005/8/layout/hProcess3"/>
    <dgm:cxn modelId="{A788DF6C-867B-4836-B43A-D7F274166058}" type="presParOf" srcId="{CF91A522-C640-4EC1-BED2-DAA13B1B2FA3}" destId="{5A3879AC-5D11-4FE4-A2B8-6AFC5C308B40}" srcOrd="4" destOrd="0" presId="urn:microsoft.com/office/officeart/2005/8/layout/hProcess3"/>
    <dgm:cxn modelId="{00BDC53F-A68B-41A2-86AA-B324F8B194BB}" type="presParOf" srcId="{C23059DD-D7E8-4B28-8642-2017BD2F895F}" destId="{F135FBF6-5D07-45FA-BA5D-CB2150077F53}" srcOrd="6" destOrd="0" presId="urn:microsoft.com/office/officeart/2005/8/layout/hProcess3"/>
    <dgm:cxn modelId="{4CEC0658-CC26-4819-94D5-A959FAD9A1A3}" type="presParOf" srcId="{C23059DD-D7E8-4B28-8642-2017BD2F895F}" destId="{B84FF947-0C37-4701-A210-EA872D5CB366}" srcOrd="7" destOrd="0" presId="urn:microsoft.com/office/officeart/2005/8/layout/hProcess3"/>
    <dgm:cxn modelId="{B3E54265-71BF-460D-B344-9A13E65B1E68}" type="presParOf" srcId="{B84FF947-0C37-4701-A210-EA872D5CB366}" destId="{A63C6C19-D3C1-4135-9F81-E7D3B6E23395}" srcOrd="0" destOrd="0" presId="urn:microsoft.com/office/officeart/2005/8/layout/hProcess3"/>
    <dgm:cxn modelId="{933ACD86-1180-47C1-97C1-FA96511EBBB4}" type="presParOf" srcId="{B84FF947-0C37-4701-A210-EA872D5CB366}" destId="{2E3DD1E5-75D6-4A88-9DFA-E1A4411A4B39}" srcOrd="1" destOrd="0" presId="urn:microsoft.com/office/officeart/2005/8/layout/hProcess3"/>
    <dgm:cxn modelId="{9EB6CB9B-8BD2-4FD2-8F8F-559BDAE20547}" type="presParOf" srcId="{B84FF947-0C37-4701-A210-EA872D5CB366}" destId="{237038C0-E1F8-4A5E-80B3-3C9E5FC96052}" srcOrd="2" destOrd="0" presId="urn:microsoft.com/office/officeart/2005/8/layout/hProcess3"/>
    <dgm:cxn modelId="{BB5981DE-140A-4CFB-96D3-6569D3181120}" type="presParOf" srcId="{B84FF947-0C37-4701-A210-EA872D5CB366}" destId="{FF7353A6-32F3-4DDB-9DDA-404C8E75BB0C}" srcOrd="3" destOrd="0" presId="urn:microsoft.com/office/officeart/2005/8/layout/hProcess3"/>
    <dgm:cxn modelId="{EF7ABE48-3C30-4899-9555-B3AE7E4A7E4D}" type="presParOf" srcId="{B84FF947-0C37-4701-A210-EA872D5CB366}" destId="{E9E3DE31-165D-4229-AF5A-B825170BCF07}" srcOrd="4" destOrd="0" presId="urn:microsoft.com/office/officeart/2005/8/layout/hProcess3"/>
    <dgm:cxn modelId="{F5E19AD7-1255-451F-9763-8B5221C500D0}" type="presParOf" srcId="{C23059DD-D7E8-4B28-8642-2017BD2F895F}" destId="{D83E8D99-C1E4-41AE-9FE5-82024851540F}" srcOrd="8" destOrd="0" presId="urn:microsoft.com/office/officeart/2005/8/layout/hProcess3"/>
    <dgm:cxn modelId="{A3EF3E67-5B00-45F7-B6E2-3BD10F7C7295}" type="presParOf" srcId="{C23059DD-D7E8-4B28-8642-2017BD2F895F}" destId="{72F62410-0B86-4183-B24E-EF5B62B8CE4D}" srcOrd="9" destOrd="0" presId="urn:microsoft.com/office/officeart/2005/8/layout/hProcess3"/>
    <dgm:cxn modelId="{E41BB219-CD09-4EA3-A15E-E698E0A80158}" type="presParOf" srcId="{C23059DD-D7E8-4B28-8642-2017BD2F895F}" destId="{E9411464-286C-4599-BE4A-5636990229E7}" srcOrd="10" destOrd="0" presId="urn:microsoft.com/office/officeart/2005/8/layout/h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411464-286C-4599-BE4A-5636990229E7}">
      <dsp:nvSpPr>
        <dsp:cNvPr id="0" name=""/>
        <dsp:cNvSpPr/>
      </dsp:nvSpPr>
      <dsp:spPr>
        <a:xfrm>
          <a:off x="0" y="19348"/>
          <a:ext cx="11425083" cy="1944000"/>
        </a:xfrm>
        <a:prstGeom prst="rightArrow">
          <a:avLst/>
        </a:prstGeom>
        <a:gradFill rotWithShape="0">
          <a:gsLst>
            <a:gs pos="0">
              <a:schemeClr val="accent6">
                <a:shade val="50000"/>
                <a:hueOff val="0"/>
                <a:satOff val="0"/>
                <a:lumOff val="0"/>
                <a:alphaOff val="0"/>
                <a:shade val="51000"/>
                <a:satMod val="130000"/>
              </a:schemeClr>
            </a:gs>
            <a:gs pos="80000">
              <a:schemeClr val="accent6">
                <a:shade val="50000"/>
                <a:hueOff val="0"/>
                <a:satOff val="0"/>
                <a:lumOff val="0"/>
                <a:alphaOff val="0"/>
                <a:shade val="93000"/>
                <a:satMod val="130000"/>
              </a:schemeClr>
            </a:gs>
            <a:gs pos="100000">
              <a:schemeClr val="accent6">
                <a:shade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E9E3DE31-165D-4229-AF5A-B825170BCF07}">
      <dsp:nvSpPr>
        <dsp:cNvPr id="0" name=""/>
        <dsp:cNvSpPr/>
      </dsp:nvSpPr>
      <dsp:spPr>
        <a:xfrm>
          <a:off x="8335163" y="1574548"/>
          <a:ext cx="1977632" cy="2855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228600" lvl="1" indent="-228600" algn="l" defTabSz="933450">
            <a:lnSpc>
              <a:spcPct val="90000"/>
            </a:lnSpc>
            <a:spcBef>
              <a:spcPct val="0"/>
            </a:spcBef>
            <a:spcAft>
              <a:spcPct val="15000"/>
            </a:spcAft>
            <a:buChar char="•"/>
          </a:pPr>
          <a:r>
            <a:rPr lang="en-US" sz="2100" b="0" kern="1200" dirty="0">
              <a:solidFill>
                <a:schemeClr val="accent2"/>
              </a:solidFill>
            </a:rPr>
            <a:t>Dialogue on desert locust (JAN-MAY)</a:t>
          </a:r>
        </a:p>
        <a:p>
          <a:pPr marL="228600" lvl="1" indent="-228600" algn="l" defTabSz="933450">
            <a:lnSpc>
              <a:spcPct val="90000"/>
            </a:lnSpc>
            <a:spcBef>
              <a:spcPct val="0"/>
            </a:spcBef>
            <a:spcAft>
              <a:spcPct val="15000"/>
            </a:spcAft>
            <a:buChar char="•"/>
          </a:pPr>
          <a:r>
            <a:rPr lang="en-US" sz="2100" b="0" kern="1200" dirty="0">
              <a:solidFill>
                <a:schemeClr val="accent2"/>
              </a:solidFill>
            </a:rPr>
            <a:t>World Bank ELRP 3 (JUN)</a:t>
          </a:r>
        </a:p>
        <a:p>
          <a:pPr marL="228600" lvl="1" indent="-228600" algn="l" defTabSz="933450">
            <a:lnSpc>
              <a:spcPct val="90000"/>
            </a:lnSpc>
            <a:spcBef>
              <a:spcPct val="0"/>
            </a:spcBef>
            <a:spcAft>
              <a:spcPct val="15000"/>
            </a:spcAft>
            <a:buChar char="•"/>
          </a:pPr>
          <a:r>
            <a:rPr lang="en-US" sz="2100" b="0" kern="1200" dirty="0">
              <a:solidFill>
                <a:schemeClr val="accent2"/>
              </a:solidFill>
            </a:rPr>
            <a:t>World Bank ELRP 4 </a:t>
          </a:r>
        </a:p>
      </dsp:txBody>
      <dsp:txXfrm>
        <a:off x="8335163" y="1574548"/>
        <a:ext cx="1977632" cy="2855250"/>
      </dsp:txXfrm>
    </dsp:sp>
    <dsp:sp modelId="{2E3DD1E5-75D6-4A88-9DFA-E1A4411A4B39}">
      <dsp:nvSpPr>
        <dsp:cNvPr id="0" name=""/>
        <dsp:cNvSpPr/>
      </dsp:nvSpPr>
      <dsp:spPr>
        <a:xfrm>
          <a:off x="8335163" y="505348"/>
          <a:ext cx="1977632" cy="972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74320" rIns="0" bIns="274320" numCol="1" spcCol="1270" anchor="ctr" anchorCtr="0">
          <a:noAutofit/>
        </a:bodyPr>
        <a:lstStyle/>
        <a:p>
          <a:pPr marL="0" lvl="0" indent="0" algn="l" defTabSz="1200150">
            <a:lnSpc>
              <a:spcPct val="90000"/>
            </a:lnSpc>
            <a:spcBef>
              <a:spcPct val="0"/>
            </a:spcBef>
            <a:spcAft>
              <a:spcPct val="35000"/>
            </a:spcAft>
            <a:buNone/>
          </a:pPr>
          <a:r>
            <a:rPr lang="en-US" sz="2700" b="1" kern="1200">
              <a:solidFill>
                <a:schemeClr val="bg1"/>
              </a:solidFill>
            </a:rPr>
            <a:t>2021</a:t>
          </a:r>
          <a:endParaRPr lang="en-US" sz="2700" b="1" kern="1200" dirty="0">
            <a:solidFill>
              <a:schemeClr val="bg1"/>
            </a:solidFill>
          </a:endParaRPr>
        </a:p>
      </dsp:txBody>
      <dsp:txXfrm>
        <a:off x="8335163" y="505348"/>
        <a:ext cx="1977632" cy="972000"/>
      </dsp:txXfrm>
    </dsp:sp>
    <dsp:sp modelId="{5A3879AC-5D11-4FE4-A2B8-6AFC5C308B40}">
      <dsp:nvSpPr>
        <dsp:cNvPr id="0" name=""/>
        <dsp:cNvSpPr/>
      </dsp:nvSpPr>
      <dsp:spPr>
        <a:xfrm>
          <a:off x="5557914" y="1574548"/>
          <a:ext cx="2276809" cy="2855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228600" lvl="1" indent="-228600" algn="l" defTabSz="933450">
            <a:lnSpc>
              <a:spcPct val="90000"/>
            </a:lnSpc>
            <a:spcBef>
              <a:spcPct val="0"/>
            </a:spcBef>
            <a:spcAft>
              <a:spcPct val="15000"/>
            </a:spcAft>
            <a:buChar char="•"/>
          </a:pPr>
          <a:r>
            <a:rPr lang="en-US" sz="2100" b="0" kern="1200">
              <a:solidFill>
                <a:schemeClr val="accent2"/>
              </a:solidFill>
            </a:rPr>
            <a:t>FAO Appeal (JAN)</a:t>
          </a:r>
          <a:endParaRPr lang="en-US" sz="2100" b="0" kern="1200" dirty="0">
            <a:solidFill>
              <a:schemeClr val="accent2"/>
            </a:solidFill>
          </a:endParaRPr>
        </a:p>
        <a:p>
          <a:pPr marL="228600" lvl="1" indent="-228600" algn="l" defTabSz="933450">
            <a:lnSpc>
              <a:spcPct val="90000"/>
            </a:lnSpc>
            <a:spcBef>
              <a:spcPct val="0"/>
            </a:spcBef>
            <a:spcAft>
              <a:spcPct val="15000"/>
            </a:spcAft>
            <a:buChar char="•"/>
          </a:pPr>
          <a:r>
            <a:rPr lang="en-US" sz="2100" b="0" kern="1200" dirty="0">
              <a:solidFill>
                <a:schemeClr val="accent2"/>
              </a:solidFill>
            </a:rPr>
            <a:t>IGAD Ministerial (FEB and MAY)</a:t>
          </a:r>
        </a:p>
        <a:p>
          <a:pPr marL="228600" lvl="1" indent="-228600" algn="l" defTabSz="933450">
            <a:lnSpc>
              <a:spcPct val="90000"/>
            </a:lnSpc>
            <a:spcBef>
              <a:spcPct val="0"/>
            </a:spcBef>
            <a:spcAft>
              <a:spcPct val="15000"/>
            </a:spcAft>
            <a:buChar char="•"/>
          </a:pPr>
          <a:r>
            <a:rPr lang="en-US" sz="2100" b="0" kern="1200">
              <a:solidFill>
                <a:schemeClr val="accent2"/>
              </a:solidFill>
            </a:rPr>
            <a:t>World Bank ERLP 1 and 2 (MAY/JUN)</a:t>
          </a:r>
          <a:endParaRPr lang="en-US" sz="2100" b="0" kern="1200" dirty="0">
            <a:solidFill>
              <a:schemeClr val="accent2"/>
            </a:solidFill>
          </a:endParaRPr>
        </a:p>
        <a:p>
          <a:pPr marL="228600" lvl="1" indent="-228600" algn="l" defTabSz="933450">
            <a:lnSpc>
              <a:spcPct val="90000"/>
            </a:lnSpc>
            <a:spcBef>
              <a:spcPct val="0"/>
            </a:spcBef>
            <a:spcAft>
              <a:spcPct val="15000"/>
            </a:spcAft>
            <a:buChar char="•"/>
          </a:pPr>
          <a:r>
            <a:rPr lang="en-US" sz="2100" b="0" kern="1200" dirty="0">
              <a:solidFill>
                <a:schemeClr val="accent3"/>
              </a:solidFill>
            </a:rPr>
            <a:t>Cyclone </a:t>
          </a:r>
          <a:r>
            <a:rPr lang="en-US" sz="2100" b="0" kern="1200" dirty="0" err="1">
              <a:solidFill>
                <a:schemeClr val="accent3"/>
              </a:solidFill>
            </a:rPr>
            <a:t>Gati</a:t>
          </a:r>
          <a:r>
            <a:rPr lang="en-US" sz="2100" b="0" kern="1200" dirty="0">
              <a:solidFill>
                <a:schemeClr val="accent3"/>
              </a:solidFill>
            </a:rPr>
            <a:t> (NOV)</a:t>
          </a:r>
        </a:p>
      </dsp:txBody>
      <dsp:txXfrm>
        <a:off x="5557914" y="1574548"/>
        <a:ext cx="2276809" cy="2855250"/>
      </dsp:txXfrm>
    </dsp:sp>
    <dsp:sp modelId="{B8245339-09FB-4FB8-BBA9-E2299053E947}">
      <dsp:nvSpPr>
        <dsp:cNvPr id="0" name=""/>
        <dsp:cNvSpPr/>
      </dsp:nvSpPr>
      <dsp:spPr>
        <a:xfrm>
          <a:off x="5812416" y="505348"/>
          <a:ext cx="1977632" cy="972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74320" rIns="0" bIns="274320" numCol="1" spcCol="1270" anchor="ctr" anchorCtr="0">
          <a:noAutofit/>
        </a:bodyPr>
        <a:lstStyle/>
        <a:p>
          <a:pPr marL="0" lvl="0" indent="0" algn="l" defTabSz="1200150">
            <a:lnSpc>
              <a:spcPct val="90000"/>
            </a:lnSpc>
            <a:spcBef>
              <a:spcPct val="0"/>
            </a:spcBef>
            <a:spcAft>
              <a:spcPct val="35000"/>
            </a:spcAft>
            <a:buNone/>
          </a:pPr>
          <a:r>
            <a:rPr lang="en-US" sz="2700" b="1" kern="1200">
              <a:solidFill>
                <a:schemeClr val="bg1"/>
              </a:solidFill>
            </a:rPr>
            <a:t>2020</a:t>
          </a:r>
          <a:endParaRPr lang="en-US" sz="2700" b="1" kern="1200" dirty="0">
            <a:solidFill>
              <a:schemeClr val="bg1"/>
            </a:solidFill>
          </a:endParaRPr>
        </a:p>
      </dsp:txBody>
      <dsp:txXfrm>
        <a:off x="5812416" y="505348"/>
        <a:ext cx="1977632" cy="972000"/>
      </dsp:txXfrm>
    </dsp:sp>
    <dsp:sp modelId="{254E9CD4-8840-4396-9F72-38787924AB93}">
      <dsp:nvSpPr>
        <dsp:cNvPr id="0" name=""/>
        <dsp:cNvSpPr/>
      </dsp:nvSpPr>
      <dsp:spPr>
        <a:xfrm>
          <a:off x="3107686" y="1561539"/>
          <a:ext cx="1977632" cy="2855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228600" lvl="1" indent="-228600" algn="l" defTabSz="933450">
            <a:lnSpc>
              <a:spcPct val="90000"/>
            </a:lnSpc>
            <a:spcBef>
              <a:spcPct val="0"/>
            </a:spcBef>
            <a:spcAft>
              <a:spcPct val="15000"/>
            </a:spcAft>
            <a:buChar char="•"/>
          </a:pPr>
          <a:r>
            <a:rPr lang="en-US" sz="2100" b="1" kern="1200" dirty="0">
              <a:solidFill>
                <a:schemeClr val="accent4"/>
              </a:solidFill>
            </a:rPr>
            <a:t>IGAD press release (JAN)</a:t>
          </a:r>
        </a:p>
        <a:p>
          <a:pPr marL="228600" lvl="1" indent="-228600" algn="l" defTabSz="933450">
            <a:lnSpc>
              <a:spcPct val="90000"/>
            </a:lnSpc>
            <a:spcBef>
              <a:spcPct val="0"/>
            </a:spcBef>
            <a:spcAft>
              <a:spcPct val="15000"/>
            </a:spcAft>
            <a:buChar char="•"/>
          </a:pPr>
          <a:r>
            <a:rPr lang="en-US" sz="2100" b="0" kern="1200" dirty="0">
              <a:solidFill>
                <a:schemeClr val="accent3"/>
              </a:solidFill>
            </a:rPr>
            <a:t>East African rainfall 400% of normal</a:t>
          </a:r>
        </a:p>
        <a:p>
          <a:pPr marL="228600" lvl="1" indent="-228600" algn="l" defTabSz="933450">
            <a:lnSpc>
              <a:spcPct val="90000"/>
            </a:lnSpc>
            <a:spcBef>
              <a:spcPct val="0"/>
            </a:spcBef>
            <a:spcAft>
              <a:spcPct val="15000"/>
            </a:spcAft>
            <a:buChar char="•"/>
          </a:pPr>
          <a:r>
            <a:rPr lang="en-US" sz="2100" b="0" kern="1200" dirty="0">
              <a:solidFill>
                <a:schemeClr val="accent3"/>
              </a:solidFill>
            </a:rPr>
            <a:t>Cyclone Pawan (DEC)</a:t>
          </a:r>
        </a:p>
      </dsp:txBody>
      <dsp:txXfrm>
        <a:off x="3107686" y="1561539"/>
        <a:ext cx="1977632" cy="2855250"/>
      </dsp:txXfrm>
    </dsp:sp>
    <dsp:sp modelId="{6A6A6351-1F98-4826-9F0D-5EC008F83A1F}">
      <dsp:nvSpPr>
        <dsp:cNvPr id="0" name=""/>
        <dsp:cNvSpPr/>
      </dsp:nvSpPr>
      <dsp:spPr>
        <a:xfrm>
          <a:off x="3289668" y="505348"/>
          <a:ext cx="1977632" cy="972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74320" rIns="0" bIns="274320" numCol="1" spcCol="1270" anchor="ctr" anchorCtr="0">
          <a:noAutofit/>
        </a:bodyPr>
        <a:lstStyle/>
        <a:p>
          <a:pPr marL="0" lvl="0" indent="0" algn="l" defTabSz="1200150">
            <a:lnSpc>
              <a:spcPct val="90000"/>
            </a:lnSpc>
            <a:spcBef>
              <a:spcPct val="0"/>
            </a:spcBef>
            <a:spcAft>
              <a:spcPct val="35000"/>
            </a:spcAft>
            <a:buNone/>
          </a:pPr>
          <a:r>
            <a:rPr lang="en-US" sz="2700" b="1" kern="1200" dirty="0">
              <a:solidFill>
                <a:schemeClr val="bg1"/>
              </a:solidFill>
            </a:rPr>
            <a:t>2019</a:t>
          </a:r>
        </a:p>
      </dsp:txBody>
      <dsp:txXfrm>
        <a:off x="3289668" y="505348"/>
        <a:ext cx="1977632" cy="972000"/>
      </dsp:txXfrm>
    </dsp:sp>
    <dsp:sp modelId="{A6C7E0CB-F2AF-46E8-AB02-732ADA12373E}">
      <dsp:nvSpPr>
        <dsp:cNvPr id="0" name=""/>
        <dsp:cNvSpPr/>
      </dsp:nvSpPr>
      <dsp:spPr>
        <a:xfrm>
          <a:off x="491871" y="1561539"/>
          <a:ext cx="1977632" cy="2855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228600" lvl="1" indent="-228600" algn="l" defTabSz="933450">
            <a:lnSpc>
              <a:spcPct val="90000"/>
            </a:lnSpc>
            <a:spcBef>
              <a:spcPct val="0"/>
            </a:spcBef>
            <a:spcAft>
              <a:spcPct val="15000"/>
            </a:spcAft>
            <a:buChar char="•"/>
          </a:pPr>
          <a:r>
            <a:rPr lang="en-US" sz="2100" b="0" kern="1200" dirty="0">
              <a:solidFill>
                <a:schemeClr val="accent3"/>
              </a:solidFill>
            </a:rPr>
            <a:t>Cyclone </a:t>
          </a:r>
          <a:r>
            <a:rPr lang="en-US" sz="2100" b="0" kern="1200" dirty="0" err="1">
              <a:solidFill>
                <a:schemeClr val="accent3"/>
              </a:solidFill>
            </a:rPr>
            <a:t>Mekunu</a:t>
          </a:r>
          <a:r>
            <a:rPr lang="en-US" sz="2100" b="0" kern="1200" dirty="0">
              <a:solidFill>
                <a:schemeClr val="accent3"/>
              </a:solidFill>
            </a:rPr>
            <a:t> (MAY)</a:t>
          </a:r>
        </a:p>
        <a:p>
          <a:pPr marL="228600" lvl="1" indent="-228600" algn="l" defTabSz="933450">
            <a:lnSpc>
              <a:spcPct val="90000"/>
            </a:lnSpc>
            <a:spcBef>
              <a:spcPct val="0"/>
            </a:spcBef>
            <a:spcAft>
              <a:spcPct val="15000"/>
            </a:spcAft>
            <a:buChar char="•"/>
          </a:pPr>
          <a:r>
            <a:rPr lang="en-US" sz="2100" b="0" kern="1200" dirty="0">
              <a:solidFill>
                <a:schemeClr val="accent3"/>
              </a:solidFill>
            </a:rPr>
            <a:t>Cyclonic Storm </a:t>
          </a:r>
          <a:r>
            <a:rPr lang="en-US" sz="2100" b="0" kern="1200" dirty="0" err="1">
              <a:solidFill>
                <a:schemeClr val="accent3"/>
              </a:solidFill>
            </a:rPr>
            <a:t>Luban</a:t>
          </a:r>
          <a:r>
            <a:rPr lang="en-US" sz="2100" b="0" kern="1200" dirty="0">
              <a:solidFill>
                <a:schemeClr val="accent3"/>
              </a:solidFill>
            </a:rPr>
            <a:t> (OCT)</a:t>
          </a:r>
        </a:p>
        <a:p>
          <a:pPr marL="228600" lvl="1" indent="-228600" algn="l" defTabSz="933450">
            <a:lnSpc>
              <a:spcPct val="90000"/>
            </a:lnSpc>
            <a:spcBef>
              <a:spcPct val="0"/>
            </a:spcBef>
            <a:spcAft>
              <a:spcPct val="15000"/>
            </a:spcAft>
            <a:buChar char="•"/>
          </a:pPr>
          <a:r>
            <a:rPr lang="en-US" sz="2100" b="1" kern="1200" dirty="0">
              <a:solidFill>
                <a:schemeClr val="accent4"/>
              </a:solidFill>
            </a:rPr>
            <a:t>FAO desert locust warning (DEC)</a:t>
          </a:r>
        </a:p>
      </dsp:txBody>
      <dsp:txXfrm>
        <a:off x="491871" y="1561539"/>
        <a:ext cx="1977632" cy="2855250"/>
      </dsp:txXfrm>
    </dsp:sp>
    <dsp:sp modelId="{C18FD5C5-9485-4FF4-9E76-87C5BEC5FDF0}">
      <dsp:nvSpPr>
        <dsp:cNvPr id="0" name=""/>
        <dsp:cNvSpPr/>
      </dsp:nvSpPr>
      <dsp:spPr>
        <a:xfrm>
          <a:off x="916509" y="505348"/>
          <a:ext cx="1977632" cy="972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74320" rIns="0" bIns="274320" numCol="1" spcCol="1270" anchor="ctr" anchorCtr="0">
          <a:noAutofit/>
        </a:bodyPr>
        <a:lstStyle/>
        <a:p>
          <a:pPr marL="0" lvl="0" indent="0" algn="l" defTabSz="1200150">
            <a:lnSpc>
              <a:spcPct val="90000"/>
            </a:lnSpc>
            <a:spcBef>
              <a:spcPct val="0"/>
            </a:spcBef>
            <a:spcAft>
              <a:spcPct val="35000"/>
            </a:spcAft>
            <a:buNone/>
          </a:pPr>
          <a:r>
            <a:rPr lang="en-US" sz="2700" b="1" kern="1200" dirty="0">
              <a:solidFill>
                <a:schemeClr val="bg1"/>
              </a:solidFill>
            </a:rPr>
            <a:t>2018</a:t>
          </a:r>
        </a:p>
      </dsp:txBody>
      <dsp:txXfrm>
        <a:off x="916509" y="505348"/>
        <a:ext cx="1977632" cy="972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26D937-F8BE-426F-A2A5-3D14BB069738}">
      <dsp:nvSpPr>
        <dsp:cNvPr id="0" name=""/>
        <dsp:cNvSpPr/>
      </dsp:nvSpPr>
      <dsp:spPr>
        <a:xfrm>
          <a:off x="698851" y="1317"/>
          <a:ext cx="2048333" cy="1024166"/>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725" tIns="57150" rIns="85725" bIns="57150" numCol="1" spcCol="1270" anchor="ctr" anchorCtr="0">
          <a:noAutofit/>
        </a:bodyPr>
        <a:lstStyle/>
        <a:p>
          <a:pPr marL="0" lvl="0" indent="0" algn="ctr" defTabSz="2000250">
            <a:lnSpc>
              <a:spcPct val="90000"/>
            </a:lnSpc>
            <a:spcBef>
              <a:spcPct val="0"/>
            </a:spcBef>
            <a:spcAft>
              <a:spcPct val="35000"/>
            </a:spcAft>
            <a:buNone/>
          </a:pPr>
          <a:r>
            <a:rPr lang="en-US" sz="4500" kern="1200" dirty="0">
              <a:latin typeface="Calibri" panose="020F0502020204030204" pitchFamily="34" charset="0"/>
              <a:cs typeface="Calibri" panose="020F0502020204030204" pitchFamily="34" charset="0"/>
            </a:rPr>
            <a:t>Phase 1</a:t>
          </a:r>
        </a:p>
      </dsp:txBody>
      <dsp:txXfrm>
        <a:off x="728848" y="31314"/>
        <a:ext cx="1988339" cy="964172"/>
      </dsp:txXfrm>
    </dsp:sp>
    <dsp:sp modelId="{3379C187-6DF3-4E7F-97B3-673B03D4ED65}">
      <dsp:nvSpPr>
        <dsp:cNvPr id="0" name=""/>
        <dsp:cNvSpPr/>
      </dsp:nvSpPr>
      <dsp:spPr>
        <a:xfrm>
          <a:off x="903684" y="1025484"/>
          <a:ext cx="204833" cy="768125"/>
        </a:xfrm>
        <a:custGeom>
          <a:avLst/>
          <a:gdLst/>
          <a:ahLst/>
          <a:cxnLst/>
          <a:rect l="0" t="0" r="0" b="0"/>
          <a:pathLst>
            <a:path>
              <a:moveTo>
                <a:pt x="0" y="0"/>
              </a:moveTo>
              <a:lnTo>
                <a:pt x="0" y="768125"/>
              </a:lnTo>
              <a:lnTo>
                <a:pt x="204833" y="768125"/>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6F8EA25-2A14-4343-81C4-AB53DDDDD450}">
      <dsp:nvSpPr>
        <dsp:cNvPr id="0" name=""/>
        <dsp:cNvSpPr/>
      </dsp:nvSpPr>
      <dsp:spPr>
        <a:xfrm>
          <a:off x="1108518" y="1281525"/>
          <a:ext cx="1638667" cy="1024166"/>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9055" tIns="39370" rIns="59055" bIns="39370" numCol="1" spcCol="1270" anchor="ctr" anchorCtr="0">
          <a:noAutofit/>
        </a:bodyPr>
        <a:lstStyle/>
        <a:p>
          <a:pPr marL="0" lvl="0" indent="0" algn="ctr" defTabSz="1377950">
            <a:lnSpc>
              <a:spcPct val="90000"/>
            </a:lnSpc>
            <a:spcBef>
              <a:spcPct val="0"/>
            </a:spcBef>
            <a:spcAft>
              <a:spcPct val="35000"/>
            </a:spcAft>
            <a:buNone/>
          </a:pPr>
          <a:r>
            <a:rPr lang="en-US" sz="3100" kern="1200" dirty="0">
              <a:latin typeface="Calibri" panose="020F0502020204030204" pitchFamily="34" charset="0"/>
              <a:cs typeface="Calibri" panose="020F0502020204030204" pitchFamily="34" charset="0"/>
            </a:rPr>
            <a:t>Djibouti</a:t>
          </a:r>
        </a:p>
      </dsp:txBody>
      <dsp:txXfrm>
        <a:off x="1138515" y="1311522"/>
        <a:ext cx="1578673" cy="964172"/>
      </dsp:txXfrm>
    </dsp:sp>
    <dsp:sp modelId="{1F89B0F3-4EFE-4BEC-8FC5-F9F6BF0C41CA}">
      <dsp:nvSpPr>
        <dsp:cNvPr id="0" name=""/>
        <dsp:cNvSpPr/>
      </dsp:nvSpPr>
      <dsp:spPr>
        <a:xfrm>
          <a:off x="903684" y="1025484"/>
          <a:ext cx="204833" cy="2048333"/>
        </a:xfrm>
        <a:custGeom>
          <a:avLst/>
          <a:gdLst/>
          <a:ahLst/>
          <a:cxnLst/>
          <a:rect l="0" t="0" r="0" b="0"/>
          <a:pathLst>
            <a:path>
              <a:moveTo>
                <a:pt x="0" y="0"/>
              </a:moveTo>
              <a:lnTo>
                <a:pt x="0" y="2048333"/>
              </a:lnTo>
              <a:lnTo>
                <a:pt x="204833" y="2048333"/>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1621D38-17A5-408D-996A-222E93A4488D}">
      <dsp:nvSpPr>
        <dsp:cNvPr id="0" name=""/>
        <dsp:cNvSpPr/>
      </dsp:nvSpPr>
      <dsp:spPr>
        <a:xfrm>
          <a:off x="1108518" y="2561734"/>
          <a:ext cx="1638667" cy="1024166"/>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9055" tIns="39370" rIns="59055" bIns="39370" numCol="1" spcCol="1270" anchor="ctr" anchorCtr="0">
          <a:noAutofit/>
        </a:bodyPr>
        <a:lstStyle/>
        <a:p>
          <a:pPr marL="0" lvl="0" indent="0" algn="ctr" defTabSz="1377950">
            <a:lnSpc>
              <a:spcPct val="90000"/>
            </a:lnSpc>
            <a:spcBef>
              <a:spcPct val="0"/>
            </a:spcBef>
            <a:spcAft>
              <a:spcPct val="35000"/>
            </a:spcAft>
            <a:buNone/>
          </a:pPr>
          <a:r>
            <a:rPr lang="en-US" sz="3100" kern="1200" dirty="0">
              <a:latin typeface="Calibri" panose="020F0502020204030204" pitchFamily="34" charset="0"/>
              <a:cs typeface="Calibri" panose="020F0502020204030204" pitchFamily="34" charset="0"/>
            </a:rPr>
            <a:t>Ethiopia</a:t>
          </a:r>
        </a:p>
      </dsp:txBody>
      <dsp:txXfrm>
        <a:off x="1138515" y="2591731"/>
        <a:ext cx="1578673" cy="964172"/>
      </dsp:txXfrm>
    </dsp:sp>
    <dsp:sp modelId="{0346B1B9-AD86-4BCA-AD59-28EB939427DA}">
      <dsp:nvSpPr>
        <dsp:cNvPr id="0" name=""/>
        <dsp:cNvSpPr/>
      </dsp:nvSpPr>
      <dsp:spPr>
        <a:xfrm>
          <a:off x="903684" y="1025484"/>
          <a:ext cx="204833" cy="3328542"/>
        </a:xfrm>
        <a:custGeom>
          <a:avLst/>
          <a:gdLst/>
          <a:ahLst/>
          <a:cxnLst/>
          <a:rect l="0" t="0" r="0" b="0"/>
          <a:pathLst>
            <a:path>
              <a:moveTo>
                <a:pt x="0" y="0"/>
              </a:moveTo>
              <a:lnTo>
                <a:pt x="0" y="3328542"/>
              </a:lnTo>
              <a:lnTo>
                <a:pt x="204833" y="3328542"/>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A924190-D3EA-46B0-B04C-661557339D58}">
      <dsp:nvSpPr>
        <dsp:cNvPr id="0" name=""/>
        <dsp:cNvSpPr/>
      </dsp:nvSpPr>
      <dsp:spPr>
        <a:xfrm>
          <a:off x="1108518" y="3841942"/>
          <a:ext cx="1638667" cy="1024166"/>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9055" tIns="39370" rIns="59055" bIns="39370" numCol="1" spcCol="1270" anchor="ctr" anchorCtr="0">
          <a:noAutofit/>
        </a:bodyPr>
        <a:lstStyle/>
        <a:p>
          <a:pPr marL="0" lvl="0" indent="0" algn="ctr" defTabSz="1377950">
            <a:lnSpc>
              <a:spcPct val="90000"/>
            </a:lnSpc>
            <a:spcBef>
              <a:spcPct val="0"/>
            </a:spcBef>
            <a:spcAft>
              <a:spcPct val="35000"/>
            </a:spcAft>
            <a:buNone/>
          </a:pPr>
          <a:r>
            <a:rPr lang="en-US" sz="3100" kern="1200" dirty="0">
              <a:latin typeface="Calibri" panose="020F0502020204030204" pitchFamily="34" charset="0"/>
              <a:cs typeface="Calibri" panose="020F0502020204030204" pitchFamily="34" charset="0"/>
            </a:rPr>
            <a:t>Kenya</a:t>
          </a:r>
        </a:p>
      </dsp:txBody>
      <dsp:txXfrm>
        <a:off x="1138515" y="3871939"/>
        <a:ext cx="1578673" cy="964172"/>
      </dsp:txXfrm>
    </dsp:sp>
    <dsp:sp modelId="{3E80280F-AE0E-4129-80C7-EE05544FB7D0}">
      <dsp:nvSpPr>
        <dsp:cNvPr id="0" name=""/>
        <dsp:cNvSpPr/>
      </dsp:nvSpPr>
      <dsp:spPr>
        <a:xfrm>
          <a:off x="3259268" y="1317"/>
          <a:ext cx="2048333" cy="1024166"/>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725" tIns="57150" rIns="85725" bIns="57150" numCol="1" spcCol="1270" anchor="ctr" anchorCtr="0">
          <a:noAutofit/>
        </a:bodyPr>
        <a:lstStyle/>
        <a:p>
          <a:pPr marL="0" lvl="0" indent="0" algn="ctr" defTabSz="2000250">
            <a:lnSpc>
              <a:spcPct val="90000"/>
            </a:lnSpc>
            <a:spcBef>
              <a:spcPct val="0"/>
            </a:spcBef>
            <a:spcAft>
              <a:spcPct val="35000"/>
            </a:spcAft>
            <a:buNone/>
          </a:pPr>
          <a:r>
            <a:rPr lang="en-US" sz="4500" kern="1200" dirty="0">
              <a:latin typeface="Calibri" panose="020F0502020204030204" pitchFamily="34" charset="0"/>
              <a:cs typeface="Calibri" panose="020F0502020204030204" pitchFamily="34" charset="0"/>
            </a:rPr>
            <a:t>Phase 2</a:t>
          </a:r>
        </a:p>
      </dsp:txBody>
      <dsp:txXfrm>
        <a:off x="3289265" y="31314"/>
        <a:ext cx="1988339" cy="964172"/>
      </dsp:txXfrm>
    </dsp:sp>
    <dsp:sp modelId="{60F0AB32-1C39-4683-AB35-189478BE4A1E}">
      <dsp:nvSpPr>
        <dsp:cNvPr id="0" name=""/>
        <dsp:cNvSpPr/>
      </dsp:nvSpPr>
      <dsp:spPr>
        <a:xfrm>
          <a:off x="3464101" y="1025484"/>
          <a:ext cx="204833" cy="768125"/>
        </a:xfrm>
        <a:custGeom>
          <a:avLst/>
          <a:gdLst/>
          <a:ahLst/>
          <a:cxnLst/>
          <a:rect l="0" t="0" r="0" b="0"/>
          <a:pathLst>
            <a:path>
              <a:moveTo>
                <a:pt x="0" y="0"/>
              </a:moveTo>
              <a:lnTo>
                <a:pt x="0" y="768125"/>
              </a:lnTo>
              <a:lnTo>
                <a:pt x="204833" y="768125"/>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7538076-2FFD-4DE0-8B1F-36EA23E80581}">
      <dsp:nvSpPr>
        <dsp:cNvPr id="0" name=""/>
        <dsp:cNvSpPr/>
      </dsp:nvSpPr>
      <dsp:spPr>
        <a:xfrm>
          <a:off x="3668935" y="1281525"/>
          <a:ext cx="1638667" cy="1024166"/>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9055" tIns="39370" rIns="59055" bIns="39370" numCol="1" spcCol="1270" anchor="ctr" anchorCtr="0">
          <a:noAutofit/>
        </a:bodyPr>
        <a:lstStyle/>
        <a:p>
          <a:pPr marL="0" lvl="0" indent="0" algn="ctr" defTabSz="1377950">
            <a:lnSpc>
              <a:spcPct val="90000"/>
            </a:lnSpc>
            <a:spcBef>
              <a:spcPct val="0"/>
            </a:spcBef>
            <a:spcAft>
              <a:spcPct val="35000"/>
            </a:spcAft>
            <a:buNone/>
          </a:pPr>
          <a:r>
            <a:rPr lang="en-US" sz="3100" kern="1200" dirty="0">
              <a:latin typeface="Calibri" panose="020F0502020204030204" pitchFamily="34" charset="0"/>
              <a:cs typeface="Calibri" panose="020F0502020204030204" pitchFamily="34" charset="0"/>
            </a:rPr>
            <a:t>Somalia</a:t>
          </a:r>
        </a:p>
      </dsp:txBody>
      <dsp:txXfrm>
        <a:off x="3698932" y="1311522"/>
        <a:ext cx="1578673" cy="964172"/>
      </dsp:txXfrm>
    </dsp:sp>
    <dsp:sp modelId="{A067654A-5BB6-4097-911D-7E917668D189}">
      <dsp:nvSpPr>
        <dsp:cNvPr id="0" name=""/>
        <dsp:cNvSpPr/>
      </dsp:nvSpPr>
      <dsp:spPr>
        <a:xfrm>
          <a:off x="5819685" y="1317"/>
          <a:ext cx="2048333" cy="1024166"/>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725" tIns="57150" rIns="85725" bIns="57150" numCol="1" spcCol="1270" anchor="ctr" anchorCtr="0">
          <a:noAutofit/>
        </a:bodyPr>
        <a:lstStyle/>
        <a:p>
          <a:pPr marL="0" lvl="0" indent="0" algn="ctr" defTabSz="2000250">
            <a:lnSpc>
              <a:spcPct val="90000"/>
            </a:lnSpc>
            <a:spcBef>
              <a:spcPct val="0"/>
            </a:spcBef>
            <a:spcAft>
              <a:spcPct val="35000"/>
            </a:spcAft>
            <a:buNone/>
          </a:pPr>
          <a:r>
            <a:rPr lang="en-US" sz="4500" kern="1200" dirty="0">
              <a:latin typeface="Calibri" panose="020F0502020204030204" pitchFamily="34" charset="0"/>
              <a:cs typeface="Calibri" panose="020F0502020204030204" pitchFamily="34" charset="0"/>
            </a:rPr>
            <a:t>Phase 3</a:t>
          </a:r>
        </a:p>
      </dsp:txBody>
      <dsp:txXfrm>
        <a:off x="5849682" y="31314"/>
        <a:ext cx="1988339" cy="964172"/>
      </dsp:txXfrm>
    </dsp:sp>
    <dsp:sp modelId="{4DCEEFC8-1963-435F-A8B9-F876760591EB}">
      <dsp:nvSpPr>
        <dsp:cNvPr id="0" name=""/>
        <dsp:cNvSpPr/>
      </dsp:nvSpPr>
      <dsp:spPr>
        <a:xfrm>
          <a:off x="6024519" y="1025484"/>
          <a:ext cx="204833" cy="768125"/>
        </a:xfrm>
        <a:custGeom>
          <a:avLst/>
          <a:gdLst/>
          <a:ahLst/>
          <a:cxnLst/>
          <a:rect l="0" t="0" r="0" b="0"/>
          <a:pathLst>
            <a:path>
              <a:moveTo>
                <a:pt x="0" y="0"/>
              </a:moveTo>
              <a:lnTo>
                <a:pt x="0" y="768125"/>
              </a:lnTo>
              <a:lnTo>
                <a:pt x="204833" y="768125"/>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0A74BBD-5FC3-4A06-B7E2-C635D2333B89}">
      <dsp:nvSpPr>
        <dsp:cNvPr id="0" name=""/>
        <dsp:cNvSpPr/>
      </dsp:nvSpPr>
      <dsp:spPr>
        <a:xfrm>
          <a:off x="6229352" y="1281525"/>
          <a:ext cx="1638667" cy="1024166"/>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9055" tIns="39370" rIns="59055" bIns="39370" numCol="1" spcCol="1270" anchor="ctr" anchorCtr="0">
          <a:noAutofit/>
        </a:bodyPr>
        <a:lstStyle/>
        <a:p>
          <a:pPr marL="0" lvl="0" indent="0" algn="ctr" defTabSz="1377950">
            <a:lnSpc>
              <a:spcPct val="90000"/>
            </a:lnSpc>
            <a:spcBef>
              <a:spcPct val="0"/>
            </a:spcBef>
            <a:spcAft>
              <a:spcPct val="35000"/>
            </a:spcAft>
            <a:buNone/>
          </a:pPr>
          <a:r>
            <a:rPr lang="en-US" sz="3100" kern="1200" dirty="0">
              <a:latin typeface="Calibri" panose="020F0502020204030204" pitchFamily="34" charset="0"/>
              <a:cs typeface="Calibri" panose="020F0502020204030204" pitchFamily="34" charset="0"/>
            </a:rPr>
            <a:t>South Sudan</a:t>
          </a:r>
        </a:p>
      </dsp:txBody>
      <dsp:txXfrm>
        <a:off x="6259349" y="1311522"/>
        <a:ext cx="1578673" cy="964172"/>
      </dsp:txXfrm>
    </dsp:sp>
    <dsp:sp modelId="{8BD915F6-9EF0-46D7-9E7D-77733ABFD44D}">
      <dsp:nvSpPr>
        <dsp:cNvPr id="0" name=""/>
        <dsp:cNvSpPr/>
      </dsp:nvSpPr>
      <dsp:spPr>
        <a:xfrm>
          <a:off x="6024519" y="1025484"/>
          <a:ext cx="204833" cy="2048333"/>
        </a:xfrm>
        <a:custGeom>
          <a:avLst/>
          <a:gdLst/>
          <a:ahLst/>
          <a:cxnLst/>
          <a:rect l="0" t="0" r="0" b="0"/>
          <a:pathLst>
            <a:path>
              <a:moveTo>
                <a:pt x="0" y="0"/>
              </a:moveTo>
              <a:lnTo>
                <a:pt x="0" y="2048333"/>
              </a:lnTo>
              <a:lnTo>
                <a:pt x="204833" y="2048333"/>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F26895E-9400-4833-A266-5E9A0DA20104}">
      <dsp:nvSpPr>
        <dsp:cNvPr id="0" name=""/>
        <dsp:cNvSpPr/>
      </dsp:nvSpPr>
      <dsp:spPr>
        <a:xfrm>
          <a:off x="6229352" y="2561734"/>
          <a:ext cx="1638667" cy="1024166"/>
        </a:xfrm>
        <a:prstGeom prst="roundRect">
          <a:avLst>
            <a:gd name="adj" fmla="val 10000"/>
          </a:avLst>
        </a:prstGeom>
        <a:solidFill>
          <a:schemeClr val="lt1">
            <a:alpha val="90000"/>
            <a:hueOff val="0"/>
            <a:satOff val="0"/>
            <a:lumOff val="0"/>
            <a:alphaOff val="0"/>
          </a:schemeClr>
        </a:solidFill>
        <a:ln w="57150" cap="flat" cmpd="sng" algn="ctr">
          <a:solidFill>
            <a:schemeClr val="accent4"/>
          </a:solidFill>
          <a:prstDash val="solid"/>
        </a:ln>
        <a:effectLst/>
      </dsp:spPr>
      <dsp:style>
        <a:lnRef idx="2">
          <a:scrgbClr r="0" g="0" b="0"/>
        </a:lnRef>
        <a:fillRef idx="1">
          <a:scrgbClr r="0" g="0" b="0"/>
        </a:fillRef>
        <a:effectRef idx="0">
          <a:scrgbClr r="0" g="0" b="0"/>
        </a:effectRef>
        <a:fontRef idx="minor"/>
      </dsp:style>
      <dsp:txBody>
        <a:bodyPr spcFirstLastPara="0" vert="horz" wrap="square" lIns="59055" tIns="39370" rIns="59055" bIns="39370" numCol="1" spcCol="1270" anchor="ctr" anchorCtr="0">
          <a:noAutofit/>
        </a:bodyPr>
        <a:lstStyle/>
        <a:p>
          <a:pPr marL="0" lvl="0" indent="0" algn="ctr" defTabSz="1377950">
            <a:lnSpc>
              <a:spcPct val="90000"/>
            </a:lnSpc>
            <a:spcBef>
              <a:spcPct val="0"/>
            </a:spcBef>
            <a:spcAft>
              <a:spcPct val="35000"/>
            </a:spcAft>
            <a:buNone/>
          </a:pPr>
          <a:r>
            <a:rPr lang="en-US" sz="3100" kern="1200" dirty="0">
              <a:latin typeface="Calibri" panose="020F0502020204030204" pitchFamily="34" charset="0"/>
              <a:cs typeface="Calibri" panose="020F0502020204030204" pitchFamily="34" charset="0"/>
            </a:rPr>
            <a:t>IGAD</a:t>
          </a:r>
        </a:p>
      </dsp:txBody>
      <dsp:txXfrm>
        <a:off x="6259349" y="2591731"/>
        <a:ext cx="1578673" cy="964172"/>
      </dsp:txXfrm>
    </dsp:sp>
    <dsp:sp modelId="{B658334C-2F87-4113-B908-51D28A2B5C47}">
      <dsp:nvSpPr>
        <dsp:cNvPr id="0" name=""/>
        <dsp:cNvSpPr/>
      </dsp:nvSpPr>
      <dsp:spPr>
        <a:xfrm>
          <a:off x="8380102" y="1317"/>
          <a:ext cx="2048333" cy="1024166"/>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725" tIns="57150" rIns="85725" bIns="57150" numCol="1" spcCol="1270" anchor="ctr" anchorCtr="0">
          <a:noAutofit/>
        </a:bodyPr>
        <a:lstStyle/>
        <a:p>
          <a:pPr marL="0" lvl="0" indent="0" algn="ctr" defTabSz="2000250">
            <a:lnSpc>
              <a:spcPct val="90000"/>
            </a:lnSpc>
            <a:spcBef>
              <a:spcPct val="0"/>
            </a:spcBef>
            <a:spcAft>
              <a:spcPct val="35000"/>
            </a:spcAft>
            <a:buNone/>
          </a:pPr>
          <a:r>
            <a:rPr lang="en-US" sz="4500" i="1" kern="1200" dirty="0">
              <a:latin typeface="Calibri" panose="020F0502020204030204" pitchFamily="34" charset="0"/>
              <a:cs typeface="Calibri" panose="020F0502020204030204" pitchFamily="34" charset="0"/>
            </a:rPr>
            <a:t>Phase 4</a:t>
          </a:r>
        </a:p>
      </dsp:txBody>
      <dsp:txXfrm>
        <a:off x="8410099" y="31314"/>
        <a:ext cx="1988339" cy="964172"/>
      </dsp:txXfrm>
    </dsp:sp>
    <dsp:sp modelId="{1D954952-330A-4F26-8B6F-C8AAEA9485D4}">
      <dsp:nvSpPr>
        <dsp:cNvPr id="0" name=""/>
        <dsp:cNvSpPr/>
      </dsp:nvSpPr>
      <dsp:spPr>
        <a:xfrm>
          <a:off x="8584936" y="1025484"/>
          <a:ext cx="204833" cy="768125"/>
        </a:xfrm>
        <a:custGeom>
          <a:avLst/>
          <a:gdLst/>
          <a:ahLst/>
          <a:cxnLst/>
          <a:rect l="0" t="0" r="0" b="0"/>
          <a:pathLst>
            <a:path>
              <a:moveTo>
                <a:pt x="0" y="0"/>
              </a:moveTo>
              <a:lnTo>
                <a:pt x="0" y="768125"/>
              </a:lnTo>
              <a:lnTo>
                <a:pt x="204833" y="768125"/>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4940A93-8F22-4FF9-A7E1-6D31EF1F990E}">
      <dsp:nvSpPr>
        <dsp:cNvPr id="0" name=""/>
        <dsp:cNvSpPr/>
      </dsp:nvSpPr>
      <dsp:spPr>
        <a:xfrm>
          <a:off x="8789769" y="1281525"/>
          <a:ext cx="1638667" cy="1024166"/>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9055" tIns="39370" rIns="59055" bIns="39370" numCol="1" spcCol="1270" anchor="ctr" anchorCtr="0">
          <a:noAutofit/>
        </a:bodyPr>
        <a:lstStyle/>
        <a:p>
          <a:pPr marL="0" lvl="0" indent="0" algn="ctr" defTabSz="1377950">
            <a:lnSpc>
              <a:spcPct val="90000"/>
            </a:lnSpc>
            <a:spcBef>
              <a:spcPct val="0"/>
            </a:spcBef>
            <a:spcAft>
              <a:spcPct val="35000"/>
            </a:spcAft>
            <a:buNone/>
          </a:pPr>
          <a:r>
            <a:rPr lang="en-US" sz="3100" i="1" kern="1200" dirty="0">
              <a:latin typeface="Calibri" panose="020F0502020204030204" pitchFamily="34" charset="0"/>
              <a:cs typeface="Calibri" panose="020F0502020204030204" pitchFamily="34" charset="0"/>
            </a:rPr>
            <a:t>Sudan</a:t>
          </a:r>
        </a:p>
      </dsp:txBody>
      <dsp:txXfrm>
        <a:off x="8819766" y="1311522"/>
        <a:ext cx="1578673" cy="96417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7138B1-E8FF-47BA-9209-F8AEADFD053C}">
      <dsp:nvSpPr>
        <dsp:cNvPr id="0" name=""/>
        <dsp:cNvSpPr/>
      </dsp:nvSpPr>
      <dsp:spPr>
        <a:xfrm>
          <a:off x="2524446" y="1968224"/>
          <a:ext cx="2501699" cy="2164071"/>
        </a:xfrm>
        <a:prstGeom prst="hexagon">
          <a:avLst>
            <a:gd name="adj" fmla="val 28570"/>
            <a:gd name="vf" fmla="val 11547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kern="1200" dirty="0"/>
            <a:t>IGAD</a:t>
          </a:r>
        </a:p>
      </dsp:txBody>
      <dsp:txXfrm>
        <a:off x="2939013" y="2326841"/>
        <a:ext cx="1672565" cy="1446837"/>
      </dsp:txXfrm>
    </dsp:sp>
    <dsp:sp modelId="{448519A6-FD49-4867-8F1D-4361A958B503}">
      <dsp:nvSpPr>
        <dsp:cNvPr id="0" name=""/>
        <dsp:cNvSpPr/>
      </dsp:nvSpPr>
      <dsp:spPr>
        <a:xfrm>
          <a:off x="4090990" y="932862"/>
          <a:ext cx="943883" cy="813280"/>
        </a:xfrm>
        <a:prstGeom prst="hexagon">
          <a:avLst>
            <a:gd name="adj" fmla="val 28900"/>
            <a:gd name="vf" fmla="val 115470"/>
          </a:avLst>
        </a:prstGeom>
        <a:solidFill>
          <a:schemeClr val="accent3">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D29603E8-B3F6-4EB2-8255-51F5682E32D7}">
      <dsp:nvSpPr>
        <dsp:cNvPr id="0" name=""/>
        <dsp:cNvSpPr/>
      </dsp:nvSpPr>
      <dsp:spPr>
        <a:xfrm>
          <a:off x="2754889" y="0"/>
          <a:ext cx="2050124" cy="1773598"/>
        </a:xfrm>
        <a:prstGeom prst="hexagon">
          <a:avLst>
            <a:gd name="adj" fmla="val 28570"/>
            <a:gd name="vf" fmla="val 11547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kern="1200" dirty="0"/>
            <a:t>Djibouti</a:t>
          </a:r>
        </a:p>
      </dsp:txBody>
      <dsp:txXfrm>
        <a:off x="3094638" y="293923"/>
        <a:ext cx="1370626" cy="1185752"/>
      </dsp:txXfrm>
    </dsp:sp>
    <dsp:sp modelId="{43E65374-CCDF-4FEF-93E6-DDE38CEA7849}">
      <dsp:nvSpPr>
        <dsp:cNvPr id="0" name=""/>
        <dsp:cNvSpPr/>
      </dsp:nvSpPr>
      <dsp:spPr>
        <a:xfrm>
          <a:off x="5192576" y="2453264"/>
          <a:ext cx="943883" cy="813280"/>
        </a:xfrm>
        <a:prstGeom prst="hexagon">
          <a:avLst>
            <a:gd name="adj" fmla="val 28900"/>
            <a:gd name="vf" fmla="val 115470"/>
          </a:avLst>
        </a:prstGeom>
        <a:solidFill>
          <a:schemeClr val="accent3">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75555806-F709-4B62-BDCF-DB78E8CD856C}">
      <dsp:nvSpPr>
        <dsp:cNvPr id="0" name=""/>
        <dsp:cNvSpPr/>
      </dsp:nvSpPr>
      <dsp:spPr>
        <a:xfrm>
          <a:off x="4635091" y="1090882"/>
          <a:ext cx="2050124" cy="1773598"/>
        </a:xfrm>
        <a:prstGeom prst="hexagon">
          <a:avLst>
            <a:gd name="adj" fmla="val 28570"/>
            <a:gd name="vf" fmla="val 11547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kern="1200" dirty="0"/>
            <a:t>Ethiopia</a:t>
          </a:r>
        </a:p>
      </dsp:txBody>
      <dsp:txXfrm>
        <a:off x="4974840" y="1384805"/>
        <a:ext cx="1370626" cy="1185752"/>
      </dsp:txXfrm>
    </dsp:sp>
    <dsp:sp modelId="{BFA4FB7D-53ED-471B-94E9-1F54B5B66228}">
      <dsp:nvSpPr>
        <dsp:cNvPr id="0" name=""/>
        <dsp:cNvSpPr/>
      </dsp:nvSpPr>
      <dsp:spPr>
        <a:xfrm>
          <a:off x="4427343" y="4169512"/>
          <a:ext cx="943883" cy="813280"/>
        </a:xfrm>
        <a:prstGeom prst="hexagon">
          <a:avLst>
            <a:gd name="adj" fmla="val 28900"/>
            <a:gd name="vf" fmla="val 115470"/>
          </a:avLst>
        </a:prstGeom>
        <a:solidFill>
          <a:schemeClr val="accent3">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9C83A00A-038A-4F08-824F-5CFA1BFCE5A3}">
      <dsp:nvSpPr>
        <dsp:cNvPr id="0" name=""/>
        <dsp:cNvSpPr/>
      </dsp:nvSpPr>
      <dsp:spPr>
        <a:xfrm>
          <a:off x="4635091" y="3235429"/>
          <a:ext cx="2050124" cy="1773598"/>
        </a:xfrm>
        <a:prstGeom prst="hexagon">
          <a:avLst>
            <a:gd name="adj" fmla="val 28570"/>
            <a:gd name="vf" fmla="val 11547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kern="1200" dirty="0"/>
            <a:t>Kenya</a:t>
          </a:r>
        </a:p>
      </dsp:txBody>
      <dsp:txXfrm>
        <a:off x="4974840" y="3529352"/>
        <a:ext cx="1370626" cy="1185752"/>
      </dsp:txXfrm>
    </dsp:sp>
    <dsp:sp modelId="{649DD3D7-8E7D-4605-81A6-EF95AF89A472}">
      <dsp:nvSpPr>
        <dsp:cNvPr id="0" name=""/>
        <dsp:cNvSpPr/>
      </dsp:nvSpPr>
      <dsp:spPr>
        <a:xfrm>
          <a:off x="2529101" y="4347665"/>
          <a:ext cx="943883" cy="813280"/>
        </a:xfrm>
        <a:prstGeom prst="hexagon">
          <a:avLst>
            <a:gd name="adj" fmla="val 28900"/>
            <a:gd name="vf" fmla="val 115470"/>
          </a:avLst>
        </a:prstGeom>
        <a:solidFill>
          <a:schemeClr val="accent3">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F0E51902-679E-4550-91F9-68E3AB3509DA}">
      <dsp:nvSpPr>
        <dsp:cNvPr id="0" name=""/>
        <dsp:cNvSpPr/>
      </dsp:nvSpPr>
      <dsp:spPr>
        <a:xfrm>
          <a:off x="2754889" y="4327532"/>
          <a:ext cx="2050124" cy="1773598"/>
        </a:xfrm>
        <a:prstGeom prst="hexagon">
          <a:avLst>
            <a:gd name="adj" fmla="val 28570"/>
            <a:gd name="vf" fmla="val 11547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kern="1200" dirty="0"/>
            <a:t>Uganda</a:t>
          </a:r>
        </a:p>
      </dsp:txBody>
      <dsp:txXfrm>
        <a:off x="3094638" y="4621455"/>
        <a:ext cx="1370626" cy="1185752"/>
      </dsp:txXfrm>
    </dsp:sp>
    <dsp:sp modelId="{4422BAF3-B8A0-4046-9C13-396A89ABFCA6}">
      <dsp:nvSpPr>
        <dsp:cNvPr id="0" name=""/>
        <dsp:cNvSpPr/>
      </dsp:nvSpPr>
      <dsp:spPr>
        <a:xfrm>
          <a:off x="1409476" y="2827874"/>
          <a:ext cx="943883" cy="813280"/>
        </a:xfrm>
        <a:prstGeom prst="hexagon">
          <a:avLst>
            <a:gd name="adj" fmla="val 28900"/>
            <a:gd name="vf" fmla="val 115470"/>
          </a:avLst>
        </a:prstGeom>
        <a:solidFill>
          <a:schemeClr val="accent3">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968B0086-EF99-41F0-B15E-408D3AD0FD5A}">
      <dsp:nvSpPr>
        <dsp:cNvPr id="0" name=""/>
        <dsp:cNvSpPr/>
      </dsp:nvSpPr>
      <dsp:spPr>
        <a:xfrm>
          <a:off x="865957" y="3236649"/>
          <a:ext cx="2050124" cy="1773598"/>
        </a:xfrm>
        <a:prstGeom prst="hexagon">
          <a:avLst>
            <a:gd name="adj" fmla="val 28570"/>
            <a:gd name="vf" fmla="val 11547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kern="1200" dirty="0"/>
            <a:t>Somalia</a:t>
          </a:r>
        </a:p>
      </dsp:txBody>
      <dsp:txXfrm>
        <a:off x="1205706" y="3530572"/>
        <a:ext cx="1370626" cy="1185752"/>
      </dsp:txXfrm>
    </dsp:sp>
    <dsp:sp modelId="{70615181-C3FE-4706-99F5-BEB6F66341A1}">
      <dsp:nvSpPr>
        <dsp:cNvPr id="0" name=""/>
        <dsp:cNvSpPr/>
      </dsp:nvSpPr>
      <dsp:spPr>
        <a:xfrm>
          <a:off x="865957" y="1088441"/>
          <a:ext cx="2050124" cy="1773598"/>
        </a:xfrm>
        <a:prstGeom prst="hexagon">
          <a:avLst>
            <a:gd name="adj" fmla="val 28570"/>
            <a:gd name="vf" fmla="val 11547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kern="1200" dirty="0"/>
            <a:t>South Sudan</a:t>
          </a:r>
        </a:p>
      </dsp:txBody>
      <dsp:txXfrm>
        <a:off x="1205706" y="1382364"/>
        <a:ext cx="1370626" cy="118575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411464-286C-4599-BE4A-5636990229E7}">
      <dsp:nvSpPr>
        <dsp:cNvPr id="0" name=""/>
        <dsp:cNvSpPr/>
      </dsp:nvSpPr>
      <dsp:spPr>
        <a:xfrm>
          <a:off x="0" y="19348"/>
          <a:ext cx="11425083" cy="1944000"/>
        </a:xfrm>
        <a:prstGeom prst="rightArrow">
          <a:avLst/>
        </a:prstGeom>
        <a:gradFill rotWithShape="0">
          <a:gsLst>
            <a:gs pos="0">
              <a:schemeClr val="accent6">
                <a:shade val="50000"/>
                <a:hueOff val="0"/>
                <a:satOff val="0"/>
                <a:lumOff val="0"/>
                <a:alphaOff val="0"/>
                <a:shade val="51000"/>
                <a:satMod val="130000"/>
              </a:schemeClr>
            </a:gs>
            <a:gs pos="80000">
              <a:schemeClr val="accent6">
                <a:shade val="50000"/>
                <a:hueOff val="0"/>
                <a:satOff val="0"/>
                <a:lumOff val="0"/>
                <a:alphaOff val="0"/>
                <a:shade val="93000"/>
                <a:satMod val="130000"/>
              </a:schemeClr>
            </a:gs>
            <a:gs pos="100000">
              <a:schemeClr val="accent6">
                <a:shade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E9E3DE31-165D-4229-AF5A-B825170BCF07}">
      <dsp:nvSpPr>
        <dsp:cNvPr id="0" name=""/>
        <dsp:cNvSpPr/>
      </dsp:nvSpPr>
      <dsp:spPr>
        <a:xfrm>
          <a:off x="8335163" y="1574548"/>
          <a:ext cx="1977632" cy="2855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228600" lvl="1" indent="-228600" algn="l" defTabSz="933450">
            <a:lnSpc>
              <a:spcPct val="90000"/>
            </a:lnSpc>
            <a:spcBef>
              <a:spcPct val="0"/>
            </a:spcBef>
            <a:spcAft>
              <a:spcPct val="15000"/>
            </a:spcAft>
            <a:buChar char="•"/>
          </a:pPr>
          <a:r>
            <a:rPr lang="en-US" sz="2100" b="0" kern="1200" dirty="0">
              <a:solidFill>
                <a:schemeClr val="accent2"/>
              </a:solidFill>
            </a:rPr>
            <a:t>Dialogue on desert locust (JAN-MAY)</a:t>
          </a:r>
        </a:p>
        <a:p>
          <a:pPr marL="228600" lvl="1" indent="-228600" algn="l" defTabSz="933450">
            <a:lnSpc>
              <a:spcPct val="90000"/>
            </a:lnSpc>
            <a:spcBef>
              <a:spcPct val="0"/>
            </a:spcBef>
            <a:spcAft>
              <a:spcPct val="15000"/>
            </a:spcAft>
            <a:buChar char="•"/>
          </a:pPr>
          <a:r>
            <a:rPr lang="en-US" sz="2100" b="0" kern="1200" dirty="0">
              <a:solidFill>
                <a:schemeClr val="accent2"/>
              </a:solidFill>
            </a:rPr>
            <a:t>World Bank ELRP 3 (JUN)</a:t>
          </a:r>
        </a:p>
        <a:p>
          <a:pPr marL="228600" lvl="1" indent="-228600" algn="l" defTabSz="933450">
            <a:lnSpc>
              <a:spcPct val="90000"/>
            </a:lnSpc>
            <a:spcBef>
              <a:spcPct val="0"/>
            </a:spcBef>
            <a:spcAft>
              <a:spcPct val="15000"/>
            </a:spcAft>
            <a:buChar char="•"/>
          </a:pPr>
          <a:r>
            <a:rPr lang="en-US" sz="2100" b="0" kern="1200" dirty="0">
              <a:solidFill>
                <a:schemeClr val="accent2"/>
              </a:solidFill>
            </a:rPr>
            <a:t>World Bank ELRP 4 </a:t>
          </a:r>
        </a:p>
      </dsp:txBody>
      <dsp:txXfrm>
        <a:off x="8335163" y="1574548"/>
        <a:ext cx="1977632" cy="2855250"/>
      </dsp:txXfrm>
    </dsp:sp>
    <dsp:sp modelId="{2E3DD1E5-75D6-4A88-9DFA-E1A4411A4B39}">
      <dsp:nvSpPr>
        <dsp:cNvPr id="0" name=""/>
        <dsp:cNvSpPr/>
      </dsp:nvSpPr>
      <dsp:spPr>
        <a:xfrm>
          <a:off x="8335163" y="505348"/>
          <a:ext cx="1977632" cy="972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74320" rIns="0" bIns="274320" numCol="1" spcCol="1270" anchor="ctr" anchorCtr="0">
          <a:noAutofit/>
        </a:bodyPr>
        <a:lstStyle/>
        <a:p>
          <a:pPr marL="0" lvl="0" indent="0" algn="l" defTabSz="1200150">
            <a:lnSpc>
              <a:spcPct val="90000"/>
            </a:lnSpc>
            <a:spcBef>
              <a:spcPct val="0"/>
            </a:spcBef>
            <a:spcAft>
              <a:spcPct val="35000"/>
            </a:spcAft>
            <a:buNone/>
          </a:pPr>
          <a:r>
            <a:rPr lang="en-US" sz="2700" b="1" kern="1200">
              <a:solidFill>
                <a:schemeClr val="bg1"/>
              </a:solidFill>
            </a:rPr>
            <a:t>2021</a:t>
          </a:r>
          <a:endParaRPr lang="en-US" sz="2700" b="1" kern="1200" dirty="0">
            <a:solidFill>
              <a:schemeClr val="bg1"/>
            </a:solidFill>
          </a:endParaRPr>
        </a:p>
      </dsp:txBody>
      <dsp:txXfrm>
        <a:off x="8335163" y="505348"/>
        <a:ext cx="1977632" cy="972000"/>
      </dsp:txXfrm>
    </dsp:sp>
    <dsp:sp modelId="{5A3879AC-5D11-4FE4-A2B8-6AFC5C308B40}">
      <dsp:nvSpPr>
        <dsp:cNvPr id="0" name=""/>
        <dsp:cNvSpPr/>
      </dsp:nvSpPr>
      <dsp:spPr>
        <a:xfrm>
          <a:off x="5557914" y="1574548"/>
          <a:ext cx="2276809" cy="2855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228600" lvl="1" indent="-228600" algn="l" defTabSz="933450">
            <a:lnSpc>
              <a:spcPct val="90000"/>
            </a:lnSpc>
            <a:spcBef>
              <a:spcPct val="0"/>
            </a:spcBef>
            <a:spcAft>
              <a:spcPct val="15000"/>
            </a:spcAft>
            <a:buChar char="•"/>
          </a:pPr>
          <a:r>
            <a:rPr lang="en-US" sz="2100" b="0" kern="1200">
              <a:solidFill>
                <a:schemeClr val="accent2"/>
              </a:solidFill>
            </a:rPr>
            <a:t>FAO Appeal (JAN)</a:t>
          </a:r>
          <a:endParaRPr lang="en-US" sz="2100" b="0" kern="1200" dirty="0">
            <a:solidFill>
              <a:schemeClr val="accent2"/>
            </a:solidFill>
          </a:endParaRPr>
        </a:p>
        <a:p>
          <a:pPr marL="228600" lvl="1" indent="-228600" algn="l" defTabSz="933450">
            <a:lnSpc>
              <a:spcPct val="90000"/>
            </a:lnSpc>
            <a:spcBef>
              <a:spcPct val="0"/>
            </a:spcBef>
            <a:spcAft>
              <a:spcPct val="15000"/>
            </a:spcAft>
            <a:buChar char="•"/>
          </a:pPr>
          <a:r>
            <a:rPr lang="en-US" sz="2100" b="0" kern="1200" dirty="0">
              <a:solidFill>
                <a:schemeClr val="accent2"/>
              </a:solidFill>
            </a:rPr>
            <a:t>IGAD Ministerial (FEB and MAY)</a:t>
          </a:r>
        </a:p>
        <a:p>
          <a:pPr marL="228600" lvl="1" indent="-228600" algn="l" defTabSz="933450">
            <a:lnSpc>
              <a:spcPct val="90000"/>
            </a:lnSpc>
            <a:spcBef>
              <a:spcPct val="0"/>
            </a:spcBef>
            <a:spcAft>
              <a:spcPct val="15000"/>
            </a:spcAft>
            <a:buChar char="•"/>
          </a:pPr>
          <a:r>
            <a:rPr lang="en-US" sz="2100" b="0" kern="1200">
              <a:solidFill>
                <a:schemeClr val="accent2"/>
              </a:solidFill>
            </a:rPr>
            <a:t>World Bank ERLP 1 and 2 (MAY/JUN)</a:t>
          </a:r>
          <a:endParaRPr lang="en-US" sz="2100" b="0" kern="1200" dirty="0">
            <a:solidFill>
              <a:schemeClr val="accent2"/>
            </a:solidFill>
          </a:endParaRPr>
        </a:p>
        <a:p>
          <a:pPr marL="228600" lvl="1" indent="-228600" algn="l" defTabSz="933450">
            <a:lnSpc>
              <a:spcPct val="90000"/>
            </a:lnSpc>
            <a:spcBef>
              <a:spcPct val="0"/>
            </a:spcBef>
            <a:spcAft>
              <a:spcPct val="15000"/>
            </a:spcAft>
            <a:buChar char="•"/>
          </a:pPr>
          <a:r>
            <a:rPr lang="en-US" sz="2100" b="0" kern="1200" dirty="0">
              <a:solidFill>
                <a:schemeClr val="accent3"/>
              </a:solidFill>
            </a:rPr>
            <a:t>Cyclone </a:t>
          </a:r>
          <a:r>
            <a:rPr lang="en-US" sz="2100" b="0" kern="1200" dirty="0" err="1">
              <a:solidFill>
                <a:schemeClr val="accent3"/>
              </a:solidFill>
            </a:rPr>
            <a:t>Gati</a:t>
          </a:r>
          <a:r>
            <a:rPr lang="en-US" sz="2100" b="0" kern="1200" dirty="0">
              <a:solidFill>
                <a:schemeClr val="accent3"/>
              </a:solidFill>
            </a:rPr>
            <a:t> (NOV)</a:t>
          </a:r>
        </a:p>
      </dsp:txBody>
      <dsp:txXfrm>
        <a:off x="5557914" y="1574548"/>
        <a:ext cx="2276809" cy="2855250"/>
      </dsp:txXfrm>
    </dsp:sp>
    <dsp:sp modelId="{B8245339-09FB-4FB8-BBA9-E2299053E947}">
      <dsp:nvSpPr>
        <dsp:cNvPr id="0" name=""/>
        <dsp:cNvSpPr/>
      </dsp:nvSpPr>
      <dsp:spPr>
        <a:xfrm>
          <a:off x="5812416" y="505348"/>
          <a:ext cx="1977632" cy="972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74320" rIns="0" bIns="274320" numCol="1" spcCol="1270" anchor="ctr" anchorCtr="0">
          <a:noAutofit/>
        </a:bodyPr>
        <a:lstStyle/>
        <a:p>
          <a:pPr marL="0" lvl="0" indent="0" algn="l" defTabSz="1200150">
            <a:lnSpc>
              <a:spcPct val="90000"/>
            </a:lnSpc>
            <a:spcBef>
              <a:spcPct val="0"/>
            </a:spcBef>
            <a:spcAft>
              <a:spcPct val="35000"/>
            </a:spcAft>
            <a:buNone/>
          </a:pPr>
          <a:r>
            <a:rPr lang="en-US" sz="2700" b="1" kern="1200">
              <a:solidFill>
                <a:schemeClr val="bg1"/>
              </a:solidFill>
            </a:rPr>
            <a:t>2020</a:t>
          </a:r>
          <a:endParaRPr lang="en-US" sz="2700" b="1" kern="1200" dirty="0">
            <a:solidFill>
              <a:schemeClr val="bg1"/>
            </a:solidFill>
          </a:endParaRPr>
        </a:p>
      </dsp:txBody>
      <dsp:txXfrm>
        <a:off x="5812416" y="505348"/>
        <a:ext cx="1977632" cy="972000"/>
      </dsp:txXfrm>
    </dsp:sp>
    <dsp:sp modelId="{254E9CD4-8840-4396-9F72-38787924AB93}">
      <dsp:nvSpPr>
        <dsp:cNvPr id="0" name=""/>
        <dsp:cNvSpPr/>
      </dsp:nvSpPr>
      <dsp:spPr>
        <a:xfrm>
          <a:off x="3107686" y="1561539"/>
          <a:ext cx="1977632" cy="2855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228600" lvl="1" indent="-228600" algn="l" defTabSz="933450">
            <a:lnSpc>
              <a:spcPct val="90000"/>
            </a:lnSpc>
            <a:spcBef>
              <a:spcPct val="0"/>
            </a:spcBef>
            <a:spcAft>
              <a:spcPct val="15000"/>
            </a:spcAft>
            <a:buChar char="•"/>
          </a:pPr>
          <a:r>
            <a:rPr lang="en-US" sz="2100" b="1" kern="1200" dirty="0">
              <a:solidFill>
                <a:schemeClr val="accent4"/>
              </a:solidFill>
            </a:rPr>
            <a:t>IGAD press release (JAN)</a:t>
          </a:r>
        </a:p>
        <a:p>
          <a:pPr marL="228600" lvl="1" indent="-228600" algn="l" defTabSz="933450">
            <a:lnSpc>
              <a:spcPct val="90000"/>
            </a:lnSpc>
            <a:spcBef>
              <a:spcPct val="0"/>
            </a:spcBef>
            <a:spcAft>
              <a:spcPct val="15000"/>
            </a:spcAft>
            <a:buChar char="•"/>
          </a:pPr>
          <a:r>
            <a:rPr lang="en-US" sz="2100" b="0" kern="1200" dirty="0">
              <a:solidFill>
                <a:schemeClr val="accent3"/>
              </a:solidFill>
            </a:rPr>
            <a:t>East African rainfall 400% of normal</a:t>
          </a:r>
        </a:p>
        <a:p>
          <a:pPr marL="228600" lvl="1" indent="-228600" algn="l" defTabSz="933450">
            <a:lnSpc>
              <a:spcPct val="90000"/>
            </a:lnSpc>
            <a:spcBef>
              <a:spcPct val="0"/>
            </a:spcBef>
            <a:spcAft>
              <a:spcPct val="15000"/>
            </a:spcAft>
            <a:buChar char="•"/>
          </a:pPr>
          <a:r>
            <a:rPr lang="en-US" sz="2100" b="0" kern="1200" dirty="0">
              <a:solidFill>
                <a:schemeClr val="accent3"/>
              </a:solidFill>
            </a:rPr>
            <a:t>Cyclone Pawan (DEC)</a:t>
          </a:r>
        </a:p>
      </dsp:txBody>
      <dsp:txXfrm>
        <a:off x="3107686" y="1561539"/>
        <a:ext cx="1977632" cy="2855250"/>
      </dsp:txXfrm>
    </dsp:sp>
    <dsp:sp modelId="{6A6A6351-1F98-4826-9F0D-5EC008F83A1F}">
      <dsp:nvSpPr>
        <dsp:cNvPr id="0" name=""/>
        <dsp:cNvSpPr/>
      </dsp:nvSpPr>
      <dsp:spPr>
        <a:xfrm>
          <a:off x="3289668" y="505348"/>
          <a:ext cx="1977632" cy="972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74320" rIns="0" bIns="274320" numCol="1" spcCol="1270" anchor="ctr" anchorCtr="0">
          <a:noAutofit/>
        </a:bodyPr>
        <a:lstStyle/>
        <a:p>
          <a:pPr marL="0" lvl="0" indent="0" algn="l" defTabSz="1200150">
            <a:lnSpc>
              <a:spcPct val="90000"/>
            </a:lnSpc>
            <a:spcBef>
              <a:spcPct val="0"/>
            </a:spcBef>
            <a:spcAft>
              <a:spcPct val="35000"/>
            </a:spcAft>
            <a:buNone/>
          </a:pPr>
          <a:r>
            <a:rPr lang="en-US" sz="2700" b="1" kern="1200" dirty="0">
              <a:solidFill>
                <a:schemeClr val="bg1"/>
              </a:solidFill>
            </a:rPr>
            <a:t>2019</a:t>
          </a:r>
        </a:p>
      </dsp:txBody>
      <dsp:txXfrm>
        <a:off x="3289668" y="505348"/>
        <a:ext cx="1977632" cy="972000"/>
      </dsp:txXfrm>
    </dsp:sp>
    <dsp:sp modelId="{A6C7E0CB-F2AF-46E8-AB02-732ADA12373E}">
      <dsp:nvSpPr>
        <dsp:cNvPr id="0" name=""/>
        <dsp:cNvSpPr/>
      </dsp:nvSpPr>
      <dsp:spPr>
        <a:xfrm>
          <a:off x="491871" y="1561539"/>
          <a:ext cx="1977632" cy="2855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228600" lvl="1" indent="-228600" algn="l" defTabSz="933450">
            <a:lnSpc>
              <a:spcPct val="90000"/>
            </a:lnSpc>
            <a:spcBef>
              <a:spcPct val="0"/>
            </a:spcBef>
            <a:spcAft>
              <a:spcPct val="15000"/>
            </a:spcAft>
            <a:buChar char="•"/>
          </a:pPr>
          <a:r>
            <a:rPr lang="en-US" sz="2100" b="0" kern="1200" dirty="0">
              <a:solidFill>
                <a:schemeClr val="accent3"/>
              </a:solidFill>
            </a:rPr>
            <a:t>Cyclone </a:t>
          </a:r>
          <a:r>
            <a:rPr lang="en-US" sz="2100" b="0" kern="1200" dirty="0" err="1">
              <a:solidFill>
                <a:schemeClr val="accent3"/>
              </a:solidFill>
            </a:rPr>
            <a:t>Mekunu</a:t>
          </a:r>
          <a:r>
            <a:rPr lang="en-US" sz="2100" b="0" kern="1200" dirty="0">
              <a:solidFill>
                <a:schemeClr val="accent3"/>
              </a:solidFill>
            </a:rPr>
            <a:t> (MAY)</a:t>
          </a:r>
        </a:p>
        <a:p>
          <a:pPr marL="228600" lvl="1" indent="-228600" algn="l" defTabSz="933450">
            <a:lnSpc>
              <a:spcPct val="90000"/>
            </a:lnSpc>
            <a:spcBef>
              <a:spcPct val="0"/>
            </a:spcBef>
            <a:spcAft>
              <a:spcPct val="15000"/>
            </a:spcAft>
            <a:buChar char="•"/>
          </a:pPr>
          <a:r>
            <a:rPr lang="en-US" sz="2100" b="0" kern="1200" dirty="0">
              <a:solidFill>
                <a:schemeClr val="accent3"/>
              </a:solidFill>
            </a:rPr>
            <a:t>Cyclonic Storm </a:t>
          </a:r>
          <a:r>
            <a:rPr lang="en-US" sz="2100" b="0" kern="1200" dirty="0" err="1">
              <a:solidFill>
                <a:schemeClr val="accent3"/>
              </a:solidFill>
            </a:rPr>
            <a:t>Luban</a:t>
          </a:r>
          <a:r>
            <a:rPr lang="en-US" sz="2100" b="0" kern="1200" dirty="0">
              <a:solidFill>
                <a:schemeClr val="accent3"/>
              </a:solidFill>
            </a:rPr>
            <a:t> (OCT)</a:t>
          </a:r>
        </a:p>
        <a:p>
          <a:pPr marL="228600" lvl="1" indent="-228600" algn="l" defTabSz="933450">
            <a:lnSpc>
              <a:spcPct val="90000"/>
            </a:lnSpc>
            <a:spcBef>
              <a:spcPct val="0"/>
            </a:spcBef>
            <a:spcAft>
              <a:spcPct val="15000"/>
            </a:spcAft>
            <a:buChar char="•"/>
          </a:pPr>
          <a:r>
            <a:rPr lang="en-US" sz="2100" b="1" kern="1200" dirty="0">
              <a:solidFill>
                <a:schemeClr val="accent4"/>
              </a:solidFill>
            </a:rPr>
            <a:t>FAO desert locust warning (DEC)</a:t>
          </a:r>
        </a:p>
      </dsp:txBody>
      <dsp:txXfrm>
        <a:off x="491871" y="1561539"/>
        <a:ext cx="1977632" cy="2855250"/>
      </dsp:txXfrm>
    </dsp:sp>
    <dsp:sp modelId="{C18FD5C5-9485-4FF4-9E76-87C5BEC5FDF0}">
      <dsp:nvSpPr>
        <dsp:cNvPr id="0" name=""/>
        <dsp:cNvSpPr/>
      </dsp:nvSpPr>
      <dsp:spPr>
        <a:xfrm>
          <a:off x="916509" y="505348"/>
          <a:ext cx="1977632" cy="972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74320" rIns="0" bIns="274320" numCol="1" spcCol="1270" anchor="ctr" anchorCtr="0">
          <a:noAutofit/>
        </a:bodyPr>
        <a:lstStyle/>
        <a:p>
          <a:pPr marL="0" lvl="0" indent="0" algn="l" defTabSz="1200150">
            <a:lnSpc>
              <a:spcPct val="90000"/>
            </a:lnSpc>
            <a:spcBef>
              <a:spcPct val="0"/>
            </a:spcBef>
            <a:spcAft>
              <a:spcPct val="35000"/>
            </a:spcAft>
            <a:buNone/>
          </a:pPr>
          <a:r>
            <a:rPr lang="en-US" sz="2700" b="1" kern="1200" dirty="0">
              <a:solidFill>
                <a:schemeClr val="bg1"/>
              </a:solidFill>
            </a:rPr>
            <a:t>2018</a:t>
          </a:r>
        </a:p>
      </dsp:txBody>
      <dsp:txXfrm>
        <a:off x="916509" y="505348"/>
        <a:ext cx="1977632" cy="97200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FE4F3C-1ED7-4B5B-8CFE-738E8ACDB55A}" type="datetimeFigureOut">
              <a:rPr lang="en-US" smtClean="0"/>
              <a:t>12/1/2021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A69401-14E2-484C-9889-1C6460B2EEDD}" type="slidenum">
              <a:rPr lang="en-US" smtClean="0"/>
              <a:t>‹#›</a:t>
            </a:fld>
            <a:endParaRPr lang="en-US"/>
          </a:p>
        </p:txBody>
      </p:sp>
    </p:spTree>
    <p:extLst>
      <p:ext uri="{BB962C8B-B14F-4D97-AF65-F5344CB8AC3E}">
        <p14:creationId xmlns:p14="http://schemas.microsoft.com/office/powerpoint/2010/main" val="18191636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DA69401-14E2-484C-9889-1C6460B2EEDD}" type="slidenum">
              <a:rPr lang="en-US" smtClean="0"/>
              <a:t>2</a:t>
            </a:fld>
            <a:endParaRPr lang="en-US"/>
          </a:p>
        </p:txBody>
      </p:sp>
    </p:spTree>
    <p:extLst>
      <p:ext uri="{BB962C8B-B14F-4D97-AF65-F5344CB8AC3E}">
        <p14:creationId xmlns:p14="http://schemas.microsoft.com/office/powerpoint/2010/main" val="35322618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First, there is “control”, the need to help affected countries monitor and assess looming locust dangers, control locust population growth, and curb their spread, while mitigating the risks associated with control measures. </a:t>
            </a:r>
          </a:p>
          <a:p>
            <a:endParaRPr lang="en-US" dirty="0"/>
          </a:p>
          <a:p>
            <a:r>
              <a:rPr lang="en-US" dirty="0"/>
              <a:t>Second, there is “protect and restore”; countries need to move immediately to improve access to food and basic services for the vulnerable in the </a:t>
            </a:r>
            <a:r>
              <a:rPr lang="en-US" dirty="0" err="1"/>
              <a:t>shortterm</a:t>
            </a:r>
            <a:r>
              <a:rPr lang="en-US" dirty="0"/>
              <a:t>, but also to secure the means to generate livelihoods and enhance human capital assets in the future. This pillar requires social protection and technical interventions in agriculture and livestock to prevent further food insecurity and permanent loss of human capital and productive assets. Productive assets such as livestock and other forms of household working capital are often sacrificed when households have no other way to cope with shocks. </a:t>
            </a:r>
          </a:p>
          <a:p>
            <a:endParaRPr lang="en-US" dirty="0"/>
          </a:p>
          <a:p>
            <a:r>
              <a:rPr lang="en-US" dirty="0"/>
              <a:t>Third, there is “preparedness”, the need to deal with the fact that the current outbreaks are climate-related and are likely to reoccur more frequently under climate change. </a:t>
            </a:r>
          </a:p>
          <a:p>
            <a:endParaRPr lang="en-US" dirty="0"/>
          </a:p>
          <a:p>
            <a:endParaRPr lang="en-US" dirty="0"/>
          </a:p>
          <a:p>
            <a:r>
              <a:rPr lang="en-US" dirty="0"/>
              <a:t>monitoring and controlling locust population growth and curbing the spread of swarms while mitigating the risks associated with control measures; </a:t>
            </a:r>
          </a:p>
          <a:p>
            <a:endParaRPr lang="en-US" dirty="0"/>
          </a:p>
          <a:p>
            <a:r>
              <a:rPr lang="en-US" dirty="0"/>
              <a:t>protecting and rehabilitating the livelihoods of locust-affected households to prevent human capital and asset loss, ensure food security, and return them to productivity; and </a:t>
            </a:r>
          </a:p>
          <a:p>
            <a:endParaRPr lang="en-US" dirty="0"/>
          </a:p>
          <a:p>
            <a:r>
              <a:rPr lang="en-US" dirty="0"/>
              <a:t>preventing future locust upsurges by strengthening capacity for ex ante surveillance and control operations to facilitate national and regional early warning and early. </a:t>
            </a:r>
          </a:p>
        </p:txBody>
      </p:sp>
      <p:sp>
        <p:nvSpPr>
          <p:cNvPr id="4" name="Slide Number Placeholder 3"/>
          <p:cNvSpPr>
            <a:spLocks noGrp="1"/>
          </p:cNvSpPr>
          <p:nvPr>
            <p:ph type="sldNum" sz="quarter" idx="5"/>
          </p:nvPr>
        </p:nvSpPr>
        <p:spPr/>
        <p:txBody>
          <a:bodyPr/>
          <a:lstStyle/>
          <a:p>
            <a:fld id="{C5F5CFE1-18AB-4C67-AEB8-251780204982}" type="slidenum">
              <a:rPr lang="en-US" smtClean="0"/>
              <a:t>3</a:t>
            </a:fld>
            <a:endParaRPr lang="en-US"/>
          </a:p>
        </p:txBody>
      </p:sp>
    </p:spTree>
    <p:extLst>
      <p:ext uri="{BB962C8B-B14F-4D97-AF65-F5344CB8AC3E}">
        <p14:creationId xmlns:p14="http://schemas.microsoft.com/office/powerpoint/2010/main" val="33892906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First, there is “control”, the need to help affected countries monitor and assess looming locust dangers, control locust population growth, and curb their spread, while mitigating the risks associated with control measures. </a:t>
            </a:r>
          </a:p>
          <a:p>
            <a:endParaRPr lang="en-US" dirty="0"/>
          </a:p>
          <a:p>
            <a:r>
              <a:rPr lang="en-US" dirty="0"/>
              <a:t>Second, there is “protect and restore”; countries need to move immediately to improve access to food and basic services for the vulnerable in the </a:t>
            </a:r>
            <a:r>
              <a:rPr lang="en-US" dirty="0" err="1"/>
              <a:t>shortterm</a:t>
            </a:r>
            <a:r>
              <a:rPr lang="en-US" dirty="0"/>
              <a:t>, but also to secure the means to generate livelihoods and enhance human capital assets in the future. This pillar requires social protection and technical interventions in agriculture and livestock to prevent further food insecurity and permanent loss of human capital and productive assets. Productive assets such as livestock and other forms of household working capital are often sacrificed when households have no other way to cope with shocks. </a:t>
            </a:r>
          </a:p>
          <a:p>
            <a:endParaRPr lang="en-US" dirty="0"/>
          </a:p>
          <a:p>
            <a:r>
              <a:rPr lang="en-US" dirty="0"/>
              <a:t>Third, there is “preparedness”, the need to deal with the fact that the current outbreaks are climate-related and are likely to reoccur more frequently under climate change. </a:t>
            </a:r>
          </a:p>
          <a:p>
            <a:endParaRPr lang="en-US" dirty="0"/>
          </a:p>
          <a:p>
            <a:endParaRPr lang="en-US" dirty="0"/>
          </a:p>
          <a:p>
            <a:r>
              <a:rPr lang="en-US" dirty="0"/>
              <a:t>monitoring and controlling locust population growth and curbing the spread of swarms while mitigating the risks associated with control measures; </a:t>
            </a:r>
          </a:p>
          <a:p>
            <a:endParaRPr lang="en-US" dirty="0"/>
          </a:p>
          <a:p>
            <a:r>
              <a:rPr lang="en-US" dirty="0"/>
              <a:t>protecting and rehabilitating the livelihoods of locust-affected households to prevent human capital and asset loss, ensure food security, and return them to productivity; and </a:t>
            </a:r>
          </a:p>
          <a:p>
            <a:endParaRPr lang="en-US" dirty="0"/>
          </a:p>
          <a:p>
            <a:r>
              <a:rPr lang="en-US" dirty="0"/>
              <a:t>preventing future locust upsurges by strengthening capacity for ex ante surveillance and control operations to facilitate national and regional early warning and early. </a:t>
            </a:r>
          </a:p>
        </p:txBody>
      </p:sp>
      <p:sp>
        <p:nvSpPr>
          <p:cNvPr id="4" name="Slide Number Placeholder 3"/>
          <p:cNvSpPr>
            <a:spLocks noGrp="1"/>
          </p:cNvSpPr>
          <p:nvPr>
            <p:ph type="sldNum" sz="quarter" idx="5"/>
          </p:nvPr>
        </p:nvSpPr>
        <p:spPr/>
        <p:txBody>
          <a:bodyPr/>
          <a:lstStyle/>
          <a:p>
            <a:fld id="{C5F5CFE1-18AB-4C67-AEB8-251780204982}" type="slidenum">
              <a:rPr lang="en-US" smtClean="0"/>
              <a:t>4</a:t>
            </a:fld>
            <a:endParaRPr lang="en-US"/>
          </a:p>
        </p:txBody>
      </p:sp>
    </p:spTree>
    <p:extLst>
      <p:ext uri="{BB962C8B-B14F-4D97-AF65-F5344CB8AC3E}">
        <p14:creationId xmlns:p14="http://schemas.microsoft.com/office/powerpoint/2010/main" val="17944945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DA69401-14E2-484C-9889-1C6460B2EEDD}" type="slidenum">
              <a:rPr lang="en-US" smtClean="0"/>
              <a:t>6</a:t>
            </a:fld>
            <a:endParaRPr lang="en-US"/>
          </a:p>
        </p:txBody>
      </p:sp>
    </p:spTree>
    <p:extLst>
      <p:ext uri="{BB962C8B-B14F-4D97-AF65-F5344CB8AC3E}">
        <p14:creationId xmlns:p14="http://schemas.microsoft.com/office/powerpoint/2010/main" val="25455537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Title Here (Arial 30, Bold)</a:t>
            </a:r>
          </a:p>
        </p:txBody>
      </p:sp>
      <p:sp>
        <p:nvSpPr>
          <p:cNvPr id="5" name="Text Placeholder 4"/>
          <p:cNvSpPr>
            <a:spLocks noGrp="1"/>
          </p:cNvSpPr>
          <p:nvPr>
            <p:ph type="body" sz="quarter" idx="11" hasCustomPrompt="1"/>
          </p:nvPr>
        </p:nvSpPr>
        <p:spPr>
          <a:xfrm>
            <a:off x="609601" y="1466850"/>
            <a:ext cx="10972800" cy="4592638"/>
          </a:xfrm>
        </p:spPr>
        <p:txBody>
          <a:bodyPr/>
          <a:lstStyle>
            <a:lvl1pPr marL="457200" marR="0" indent="-4572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lvl1pPr>
            <a:lvl2pPr>
              <a:defRPr>
                <a:solidFill>
                  <a:schemeClr val="bg2"/>
                </a:solidFill>
              </a:defRPr>
            </a:lvl2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a:t>Paragraph text (Arial 26)</a:t>
            </a: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a:t>Paragraph text</a:t>
            </a:r>
          </a:p>
          <a:p>
            <a:pPr lvl="0"/>
            <a:r>
              <a:rPr lang="en-US" dirty="0"/>
              <a:t>First level bullet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Slide Number Placeholder 13"/>
          <p:cNvSpPr>
            <a:spLocks noGrp="1"/>
          </p:cNvSpPr>
          <p:nvPr>
            <p:ph type="sldNum" sz="quarter" idx="4"/>
          </p:nvPr>
        </p:nvSpPr>
        <p:spPr>
          <a:xfrm>
            <a:off x="304800" y="6297017"/>
            <a:ext cx="641267" cy="365125"/>
          </a:xfrm>
          <a:prstGeom prst="rect">
            <a:avLst/>
          </a:prstGeom>
        </p:spPr>
        <p:txBody>
          <a:bodyPr vert="horz" lIns="91440" tIns="45720" rIns="91440" bIns="45720" rtlCol="0" anchor="ctr"/>
          <a:lstStyle>
            <a:lvl1pPr algn="r">
              <a:defRPr sz="1000">
                <a:solidFill>
                  <a:schemeClr val="tx2">
                    <a:lumMod val="65000"/>
                    <a:lumOff val="35000"/>
                  </a:schemeClr>
                </a:solidFill>
                <a:latin typeface="+mj-lt"/>
              </a:defRPr>
            </a:lvl1pPr>
          </a:lstStyle>
          <a:p>
            <a:fld id="{F9F971E6-D8D4-4C59-A1A0-5FE329A63D94}" type="slidenum">
              <a:rPr lang="en-US" smtClean="0"/>
              <a:pPr/>
              <a:t>‹#›</a:t>
            </a:fld>
            <a:endParaRPr lang="en-US"/>
          </a:p>
        </p:txBody>
      </p:sp>
    </p:spTree>
    <p:extLst>
      <p:ext uri="{BB962C8B-B14F-4D97-AF65-F5344CB8AC3E}">
        <p14:creationId xmlns:p14="http://schemas.microsoft.com/office/powerpoint/2010/main" val="279953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8A4CD3-962D-6044-AB49-312772ABD494}"/>
              </a:ext>
            </a:extLst>
          </p:cNvPr>
          <p:cNvSpPr>
            <a:spLocks noGrp="1"/>
          </p:cNvSpPr>
          <p:nvPr>
            <p:ph type="title"/>
          </p:nvPr>
        </p:nvSpPr>
        <p:spPr/>
        <p:txBody>
          <a:bodyPr/>
          <a:lstStyle/>
          <a:p>
            <a:r>
              <a:rPr lang="en-GB"/>
              <a:t>Click to edit Master title style</a:t>
            </a:r>
            <a:endParaRPr lang="en-BE"/>
          </a:p>
        </p:txBody>
      </p:sp>
      <p:sp>
        <p:nvSpPr>
          <p:cNvPr id="3" name="Content Placeholder 2">
            <a:extLst>
              <a:ext uri="{FF2B5EF4-FFF2-40B4-BE49-F238E27FC236}">
                <a16:creationId xmlns:a16="http://schemas.microsoft.com/office/drawing/2014/main" id="{E1103B86-5700-1E49-9552-CB0BCEEE1C52}"/>
              </a:ext>
            </a:extLst>
          </p:cNvPr>
          <p:cNvSpPr>
            <a:spLocks noGrp="1"/>
          </p:cNvSpPr>
          <p:nvPr>
            <p:ph idx="1"/>
          </p:nvPr>
        </p:nvSpPr>
        <p:spPr/>
        <p:txBody>
          <a:bodyPr/>
          <a:lstStyle>
            <a:lvl1pPr>
              <a:defRPr>
                <a:latin typeface="Calibri Light" panose="020F0302020204030204" pitchFamily="34" charset="0"/>
                <a:cs typeface="Calibri Light" panose="020F0302020204030204" pitchFamily="34" charset="0"/>
              </a:defRPr>
            </a:lvl1pPr>
            <a:lvl2pPr>
              <a:defRPr>
                <a:latin typeface="Calibri Light" panose="020F0302020204030204" pitchFamily="34" charset="0"/>
                <a:cs typeface="Calibri Light" panose="020F0302020204030204" pitchFamily="34" charset="0"/>
              </a:defRPr>
            </a:lvl2pPr>
            <a:lvl3pPr>
              <a:defRPr>
                <a:latin typeface="Calibri Light" panose="020F0302020204030204" pitchFamily="34" charset="0"/>
                <a:cs typeface="Calibri Light" panose="020F0302020204030204" pitchFamily="34" charset="0"/>
              </a:defRPr>
            </a:lvl3pPr>
            <a:lvl4pPr>
              <a:defRPr>
                <a:latin typeface="Calibri Light" panose="020F0302020204030204" pitchFamily="34" charset="0"/>
                <a:cs typeface="Calibri Light" panose="020F0302020204030204" pitchFamily="34" charset="0"/>
              </a:defRPr>
            </a:lvl4pPr>
            <a:lvl5pPr>
              <a:defRPr>
                <a:latin typeface="Calibri Light" panose="020F0302020204030204" pitchFamily="34" charset="0"/>
                <a:cs typeface="Calibri Light" panose="020F0302020204030204"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4" name="Date Placeholder 3">
            <a:extLst>
              <a:ext uri="{FF2B5EF4-FFF2-40B4-BE49-F238E27FC236}">
                <a16:creationId xmlns:a16="http://schemas.microsoft.com/office/drawing/2014/main" id="{DDBA14CB-8A94-F64C-926F-06EE49CE9109}"/>
              </a:ext>
            </a:extLst>
          </p:cNvPr>
          <p:cNvSpPr>
            <a:spLocks noGrp="1"/>
          </p:cNvSpPr>
          <p:nvPr>
            <p:ph type="dt" sz="half" idx="10"/>
          </p:nvPr>
        </p:nvSpPr>
        <p:spPr/>
        <p:txBody>
          <a:bodyPr/>
          <a:lstStyle/>
          <a:p>
            <a:fld id="{4EBBAA1C-F7B5-4044-AA57-733C1CDDF9B4}" type="datetimeFigureOut">
              <a:rPr lang="en-BE" smtClean="0"/>
              <a:t>12/01/2021</a:t>
            </a:fld>
            <a:endParaRPr lang="en-BE"/>
          </a:p>
        </p:txBody>
      </p:sp>
      <p:sp>
        <p:nvSpPr>
          <p:cNvPr id="5" name="Footer Placeholder 4">
            <a:extLst>
              <a:ext uri="{FF2B5EF4-FFF2-40B4-BE49-F238E27FC236}">
                <a16:creationId xmlns:a16="http://schemas.microsoft.com/office/drawing/2014/main" id="{8A590CE0-41FB-F344-A23B-7F8EC66D54DE}"/>
              </a:ext>
            </a:extLst>
          </p:cNvPr>
          <p:cNvSpPr>
            <a:spLocks noGrp="1"/>
          </p:cNvSpPr>
          <p:nvPr>
            <p:ph type="ftr" sz="quarter" idx="11"/>
          </p:nvPr>
        </p:nvSpPr>
        <p:spPr/>
        <p:txBody>
          <a:bodyPr/>
          <a:lstStyle/>
          <a:p>
            <a:endParaRPr lang="en-BE"/>
          </a:p>
        </p:txBody>
      </p:sp>
      <p:sp>
        <p:nvSpPr>
          <p:cNvPr id="6" name="Slide Number Placeholder 5">
            <a:extLst>
              <a:ext uri="{FF2B5EF4-FFF2-40B4-BE49-F238E27FC236}">
                <a16:creationId xmlns:a16="http://schemas.microsoft.com/office/drawing/2014/main" id="{7C94D72E-6726-1C48-A9D6-B7AC96ADD3E4}"/>
              </a:ext>
            </a:extLst>
          </p:cNvPr>
          <p:cNvSpPr>
            <a:spLocks noGrp="1"/>
          </p:cNvSpPr>
          <p:nvPr>
            <p:ph type="sldNum" sz="quarter" idx="12"/>
          </p:nvPr>
        </p:nvSpPr>
        <p:spPr/>
        <p:txBody>
          <a:bodyPr/>
          <a:lstStyle/>
          <a:p>
            <a:fld id="{CB52FB69-4CB6-4E43-B98A-26BF28E5A8B0}" type="slidenum">
              <a:rPr lang="en-BE" smtClean="0"/>
              <a:t>‹#›</a:t>
            </a:fld>
            <a:endParaRPr lang="en-BE"/>
          </a:p>
        </p:txBody>
      </p:sp>
    </p:spTree>
    <p:extLst>
      <p:ext uri="{BB962C8B-B14F-4D97-AF65-F5344CB8AC3E}">
        <p14:creationId xmlns:p14="http://schemas.microsoft.com/office/powerpoint/2010/main" val="9178788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48123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har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Title Here (Arial 30, Bold)</a:t>
            </a:r>
          </a:p>
        </p:txBody>
      </p:sp>
      <p:sp>
        <p:nvSpPr>
          <p:cNvPr id="8" name="Slide Number Placeholder 13"/>
          <p:cNvSpPr>
            <a:spLocks noGrp="1"/>
          </p:cNvSpPr>
          <p:nvPr>
            <p:ph type="sldNum" sz="quarter" idx="4"/>
          </p:nvPr>
        </p:nvSpPr>
        <p:spPr>
          <a:xfrm>
            <a:off x="304800" y="6297017"/>
            <a:ext cx="641267" cy="365125"/>
          </a:xfrm>
          <a:prstGeom prst="rect">
            <a:avLst/>
          </a:prstGeom>
        </p:spPr>
        <p:txBody>
          <a:bodyPr vert="horz" lIns="91440" tIns="45720" rIns="91440" bIns="45720" rtlCol="0" anchor="ctr"/>
          <a:lstStyle>
            <a:lvl1pPr algn="r">
              <a:defRPr sz="1000">
                <a:solidFill>
                  <a:schemeClr val="tx2">
                    <a:lumMod val="65000"/>
                    <a:lumOff val="35000"/>
                  </a:schemeClr>
                </a:solidFill>
                <a:latin typeface="+mj-lt"/>
              </a:defRPr>
            </a:lvl1pPr>
          </a:lstStyle>
          <a:p>
            <a:fld id="{F9F971E6-D8D4-4C59-A1A0-5FE329A63D94}" type="slidenum">
              <a:rPr lang="en-US" smtClean="0"/>
              <a:pPr/>
              <a:t>‹#›</a:t>
            </a:fld>
            <a:endParaRPr lang="en-US"/>
          </a:p>
        </p:txBody>
      </p:sp>
      <p:sp>
        <p:nvSpPr>
          <p:cNvPr id="10" name="Content Placeholder 9"/>
          <p:cNvSpPr>
            <a:spLocks noGrp="1"/>
          </p:cNvSpPr>
          <p:nvPr>
            <p:ph sz="quarter" idx="12" hasCustomPrompt="1"/>
          </p:nvPr>
        </p:nvSpPr>
        <p:spPr>
          <a:xfrm>
            <a:off x="609600" y="1448564"/>
            <a:ext cx="10972800" cy="4560887"/>
          </a:xfrm>
        </p:spPr>
        <p:txBody>
          <a:bodyPr/>
          <a:lstStyle>
            <a:lvl1pPr marL="0" indent="0">
              <a:buNone/>
              <a:defRPr baseline="0"/>
            </a:lvl1pPr>
          </a:lstStyle>
          <a:p>
            <a:pPr lvl="0"/>
            <a:r>
              <a:rPr lang="en-US" dirty="0"/>
              <a:t>Picture, Graph, etc.</a:t>
            </a:r>
          </a:p>
        </p:txBody>
      </p:sp>
    </p:spTree>
    <p:extLst>
      <p:ext uri="{BB962C8B-B14F-4D97-AF65-F5344CB8AC3E}">
        <p14:creationId xmlns:p14="http://schemas.microsoft.com/office/powerpoint/2010/main" val="1723021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Click to add title</a:t>
            </a:r>
          </a:p>
        </p:txBody>
      </p:sp>
      <p:sp>
        <p:nvSpPr>
          <p:cNvPr id="3" name="Content Placeholder 2"/>
          <p:cNvSpPr>
            <a:spLocks noGrp="1"/>
          </p:cNvSpPr>
          <p:nvPr>
            <p:ph sz="half" idx="1" hasCustomPrompt="1"/>
          </p:nvPr>
        </p:nvSpPr>
        <p:spPr>
          <a:xfrm>
            <a:off x="609600" y="1600201"/>
            <a:ext cx="5384800" cy="4525963"/>
          </a:xfrm>
        </p:spPr>
        <p:txBody>
          <a:bodyPr/>
          <a:lstStyle>
            <a:lvl1pPr>
              <a:defRPr sz="2600"/>
            </a:lvl1pPr>
            <a:lvl2pPr>
              <a:defRPr sz="22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First Bullet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First Bullet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Slide Number Placeholder 13"/>
          <p:cNvSpPr>
            <a:spLocks noGrp="1"/>
          </p:cNvSpPr>
          <p:nvPr>
            <p:ph type="sldNum" sz="quarter" idx="4"/>
          </p:nvPr>
        </p:nvSpPr>
        <p:spPr>
          <a:xfrm>
            <a:off x="304800" y="6297017"/>
            <a:ext cx="641267" cy="365125"/>
          </a:xfrm>
          <a:prstGeom prst="rect">
            <a:avLst/>
          </a:prstGeom>
        </p:spPr>
        <p:txBody>
          <a:bodyPr vert="horz" lIns="91440" tIns="45720" rIns="91440" bIns="45720" rtlCol="0" anchor="ctr"/>
          <a:lstStyle>
            <a:lvl1pPr algn="r">
              <a:defRPr sz="1000">
                <a:solidFill>
                  <a:schemeClr val="tx2">
                    <a:lumMod val="65000"/>
                    <a:lumOff val="35000"/>
                  </a:schemeClr>
                </a:solidFill>
                <a:latin typeface="+mj-lt"/>
              </a:defRPr>
            </a:lvl1pPr>
          </a:lstStyle>
          <a:p>
            <a:fld id="{F9F971E6-D8D4-4C59-A1A0-5FE329A63D94}" type="slidenum">
              <a:rPr lang="en-US" smtClean="0"/>
              <a:pPr/>
              <a:t>‹#›</a:t>
            </a:fld>
            <a:endParaRPr lang="en-US"/>
          </a:p>
        </p:txBody>
      </p:sp>
    </p:spTree>
    <p:extLst>
      <p:ext uri="{BB962C8B-B14F-4D97-AF65-F5344CB8AC3E}">
        <p14:creationId xmlns:p14="http://schemas.microsoft.com/office/powerpoint/2010/main" val="35939705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Two Content Slide with titl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Click to add title</a:t>
            </a:r>
          </a:p>
        </p:txBody>
      </p:sp>
      <p:sp>
        <p:nvSpPr>
          <p:cNvPr id="3" name="Text Placeholder 2"/>
          <p:cNvSpPr>
            <a:spLocks noGrp="1"/>
          </p:cNvSpPr>
          <p:nvPr>
            <p:ph type="body" idx="1" hasCustomPrompt="1"/>
          </p:nvPr>
        </p:nvSpPr>
        <p:spPr>
          <a:xfrm>
            <a:off x="609600" y="1535113"/>
            <a:ext cx="5386917" cy="639762"/>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Title here</a:t>
            </a:r>
          </a:p>
        </p:txBody>
      </p:sp>
      <p:sp>
        <p:nvSpPr>
          <p:cNvPr id="4" name="Content Placeholder 3"/>
          <p:cNvSpPr>
            <a:spLocks noGrp="1"/>
          </p:cNvSpPr>
          <p:nvPr>
            <p:ph sz="half" idx="2" hasCustomPrompt="1"/>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First Bullet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hasCustomPrompt="1"/>
          </p:nvPr>
        </p:nvSpPr>
        <p:spPr>
          <a:xfrm>
            <a:off x="6193368" y="1535113"/>
            <a:ext cx="5389033" cy="639762"/>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Title here</a:t>
            </a:r>
          </a:p>
        </p:txBody>
      </p:sp>
      <p:sp>
        <p:nvSpPr>
          <p:cNvPr id="6" name="Content Placeholder 5"/>
          <p:cNvSpPr>
            <a:spLocks noGrp="1"/>
          </p:cNvSpPr>
          <p:nvPr>
            <p:ph sz="quarter" idx="4" hasCustomPrompt="1"/>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First Bullet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Slide Number Placeholder 13"/>
          <p:cNvSpPr>
            <a:spLocks noGrp="1"/>
          </p:cNvSpPr>
          <p:nvPr>
            <p:ph type="sldNum" sz="quarter" idx="10"/>
          </p:nvPr>
        </p:nvSpPr>
        <p:spPr>
          <a:xfrm>
            <a:off x="304800" y="6297017"/>
            <a:ext cx="641267" cy="365125"/>
          </a:xfrm>
          <a:prstGeom prst="rect">
            <a:avLst/>
          </a:prstGeom>
        </p:spPr>
        <p:txBody>
          <a:bodyPr vert="horz" lIns="91440" tIns="45720" rIns="91440" bIns="45720" rtlCol="0" anchor="ctr"/>
          <a:lstStyle>
            <a:lvl1pPr algn="r">
              <a:defRPr sz="1000">
                <a:solidFill>
                  <a:schemeClr val="tx2">
                    <a:lumMod val="65000"/>
                    <a:lumOff val="35000"/>
                  </a:schemeClr>
                </a:solidFill>
                <a:latin typeface="+mj-lt"/>
              </a:defRPr>
            </a:lvl1pPr>
          </a:lstStyle>
          <a:p>
            <a:fld id="{F9F971E6-D8D4-4C59-A1A0-5FE329A63D94}" type="slidenum">
              <a:rPr lang="en-US" smtClean="0"/>
              <a:pPr/>
              <a:t>‹#›</a:t>
            </a:fld>
            <a:endParaRPr lang="en-US"/>
          </a:p>
        </p:txBody>
      </p:sp>
    </p:spTree>
    <p:extLst>
      <p:ext uri="{BB962C8B-B14F-4D97-AF65-F5344CB8AC3E}">
        <p14:creationId xmlns:p14="http://schemas.microsoft.com/office/powerpoint/2010/main" val="17325920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ark Blue Title Slide">
    <p:spTree>
      <p:nvGrpSpPr>
        <p:cNvPr id="1" name=""/>
        <p:cNvGrpSpPr/>
        <p:nvPr/>
      </p:nvGrpSpPr>
      <p:grpSpPr>
        <a:xfrm>
          <a:off x="0" y="0"/>
          <a:ext cx="0" cy="0"/>
          <a:chOff x="0" y="0"/>
          <a:chExt cx="0" cy="0"/>
        </a:xfrm>
      </p:grpSpPr>
      <p:sp>
        <p:nvSpPr>
          <p:cNvPr id="5" name="Rectangle 5"/>
          <p:cNvSpPr>
            <a:spLocks noChangeArrowheads="1"/>
          </p:cNvSpPr>
          <p:nvPr/>
        </p:nvSpPr>
        <p:spPr bwMode="auto">
          <a:xfrm flipV="1">
            <a:off x="0" y="4487864"/>
            <a:ext cx="12192000" cy="2370137"/>
          </a:xfrm>
          <a:prstGeom prst="rect">
            <a:avLst/>
          </a:prstGeom>
          <a:solidFill>
            <a:schemeClr val="bg1"/>
          </a:solidFill>
          <a:ln>
            <a:noFill/>
          </a:ln>
        </p:spPr>
        <p:txBody>
          <a:bodyPr/>
          <a:lstStyle>
            <a:lvl1pPr marL="115888" indent="-115888"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a:p>
        </p:txBody>
      </p:sp>
      <p:sp>
        <p:nvSpPr>
          <p:cNvPr id="6" name="Rectangle 5"/>
          <p:cNvSpPr>
            <a:spLocks noChangeArrowheads="1"/>
          </p:cNvSpPr>
          <p:nvPr/>
        </p:nvSpPr>
        <p:spPr bwMode="auto">
          <a:xfrm flipV="1">
            <a:off x="0" y="1"/>
            <a:ext cx="12192000" cy="4479925"/>
          </a:xfrm>
          <a:prstGeom prst="rect">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marL="115888" indent="-115888"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a:p>
        </p:txBody>
      </p:sp>
      <p:sp>
        <p:nvSpPr>
          <p:cNvPr id="7" name="Line 1086"/>
          <p:cNvSpPr>
            <a:spLocks noChangeShapeType="1"/>
          </p:cNvSpPr>
          <p:nvPr/>
        </p:nvSpPr>
        <p:spPr bwMode="auto">
          <a:xfrm>
            <a:off x="645585" y="617539"/>
            <a:ext cx="2116"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8" name="Line 1087"/>
          <p:cNvSpPr>
            <a:spLocks noChangeShapeType="1"/>
          </p:cNvSpPr>
          <p:nvPr/>
        </p:nvSpPr>
        <p:spPr bwMode="auto">
          <a:xfrm>
            <a:off x="645585" y="617539"/>
            <a:ext cx="2116"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9" name="Rectangle 1088"/>
          <p:cNvSpPr>
            <a:spLocks noChangeArrowheads="1"/>
          </p:cNvSpPr>
          <p:nvPr/>
        </p:nvSpPr>
        <p:spPr bwMode="auto">
          <a:xfrm>
            <a:off x="645585" y="617539"/>
            <a:ext cx="2116"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a:p>
        </p:txBody>
      </p:sp>
      <p:sp>
        <p:nvSpPr>
          <p:cNvPr id="10" name="Rectangle 1089"/>
          <p:cNvSpPr>
            <a:spLocks noChangeArrowheads="1"/>
          </p:cNvSpPr>
          <p:nvPr/>
        </p:nvSpPr>
        <p:spPr bwMode="auto">
          <a:xfrm>
            <a:off x="645585" y="617539"/>
            <a:ext cx="2116"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a:p>
        </p:txBody>
      </p:sp>
      <p:sp>
        <p:nvSpPr>
          <p:cNvPr id="11" name="Freeform 1098"/>
          <p:cNvSpPr>
            <a:spLocks/>
          </p:cNvSpPr>
          <p:nvPr/>
        </p:nvSpPr>
        <p:spPr bwMode="auto">
          <a:xfrm>
            <a:off x="649818" y="617539"/>
            <a:ext cx="4233" cy="1587"/>
          </a:xfrm>
          <a:custGeom>
            <a:avLst/>
            <a:gdLst>
              <a:gd name="T0" fmla="*/ 0 w 2"/>
              <a:gd name="T1" fmla="*/ 0 h 1587"/>
              <a:gd name="T2" fmla="*/ 3175 w 2"/>
              <a:gd name="T3" fmla="*/ 0 h 1587"/>
              <a:gd name="T4" fmla="*/ 3175 w 2"/>
              <a:gd name="T5" fmla="*/ 0 h 1587"/>
              <a:gd name="T6" fmla="*/ 3175 w 2"/>
              <a:gd name="T7" fmla="*/ 0 h 1587"/>
              <a:gd name="T8" fmla="*/ 0 w 2"/>
              <a:gd name="T9" fmla="*/ 0 h 1587"/>
              <a:gd name="T10" fmla="*/ 0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0 w 2"/>
              <a:gd name="T25" fmla="*/ 0 h 1587"/>
              <a:gd name="T26" fmla="*/ 0 w 2"/>
              <a:gd name="T27" fmla="*/ 0 h 1587"/>
              <a:gd name="T28" fmla="*/ 0 w 2"/>
              <a:gd name="T29" fmla="*/ 0 h 1587"/>
              <a:gd name="T30" fmla="*/ 0 w 2"/>
              <a:gd name="T31" fmla="*/ 0 h 1587"/>
              <a:gd name="T32" fmla="*/ 0 w 2"/>
              <a:gd name="T33" fmla="*/ 0 h 1587"/>
              <a:gd name="T34" fmla="*/ 3175 w 2"/>
              <a:gd name="T35" fmla="*/ 0 h 1587"/>
              <a:gd name="T36" fmla="*/ 3175 w 2"/>
              <a:gd name="T37" fmla="*/ 0 h 1587"/>
              <a:gd name="T38" fmla="*/ 3175 w 2"/>
              <a:gd name="T39" fmla="*/ 0 h 1587"/>
              <a:gd name="T40" fmla="*/ 0 w 2"/>
              <a:gd name="T41" fmla="*/ 0 h 1587"/>
              <a:gd name="T42" fmla="*/ 0 w 2"/>
              <a:gd name="T43" fmla="*/ 0 h 1587"/>
              <a:gd name="T44" fmla="*/ 0 w 2"/>
              <a:gd name="T45" fmla="*/ 0 h 15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 name="Freeform 1115"/>
          <p:cNvSpPr>
            <a:spLocks/>
          </p:cNvSpPr>
          <p:nvPr/>
        </p:nvSpPr>
        <p:spPr bwMode="auto">
          <a:xfrm>
            <a:off x="611718" y="473075"/>
            <a:ext cx="4233" cy="3175"/>
          </a:xfrm>
          <a:custGeom>
            <a:avLst/>
            <a:gdLst>
              <a:gd name="T0" fmla="*/ 0 w 2"/>
              <a:gd name="T1" fmla="*/ 3175 h 2"/>
              <a:gd name="T2" fmla="*/ 0 w 2"/>
              <a:gd name="T3" fmla="*/ 3175 h 2"/>
              <a:gd name="T4" fmla="*/ 0 w 2"/>
              <a:gd name="T5" fmla="*/ 3175 h 2"/>
              <a:gd name="T6" fmla="*/ 0 w 2"/>
              <a:gd name="T7" fmla="*/ 3175 h 2"/>
              <a:gd name="T8" fmla="*/ 0 w 2"/>
              <a:gd name="T9" fmla="*/ 3175 h 2"/>
              <a:gd name="T10" fmla="*/ 0 w 2"/>
              <a:gd name="T11" fmla="*/ 3175 h 2"/>
              <a:gd name="T12" fmla="*/ 3175 w 2"/>
              <a:gd name="T13" fmla="*/ 3175 h 2"/>
              <a:gd name="T14" fmla="*/ 3175 w 2"/>
              <a:gd name="T15" fmla="*/ 3175 h 2"/>
              <a:gd name="T16" fmla="*/ 3175 w 2"/>
              <a:gd name="T17" fmla="*/ 0 h 2"/>
              <a:gd name="T18" fmla="*/ 0 w 2"/>
              <a:gd name="T19" fmla="*/ 3175 h 2"/>
              <a:gd name="T20" fmla="*/ 0 w 2"/>
              <a:gd name="T21" fmla="*/ 3175 h 2"/>
              <a:gd name="T22" fmla="*/ 0 w 2"/>
              <a:gd name="T23" fmla="*/ 3175 h 2"/>
              <a:gd name="T24" fmla="*/ 0 w 2"/>
              <a:gd name="T25" fmla="*/ 3175 h 2"/>
              <a:gd name="T26" fmla="*/ 0 w 2"/>
              <a:gd name="T27" fmla="*/ 3175 h 2"/>
              <a:gd name="T28" fmla="*/ 3175 w 2"/>
              <a:gd name="T29" fmla="*/ 3175 h 2"/>
              <a:gd name="T30" fmla="*/ 3175 w 2"/>
              <a:gd name="T31" fmla="*/ 3175 h 2"/>
              <a:gd name="T32" fmla="*/ 3175 w 2"/>
              <a:gd name="T33" fmla="*/ 3175 h 2"/>
              <a:gd name="T34" fmla="*/ 3175 w 2"/>
              <a:gd name="T35" fmla="*/ 3175 h 2"/>
              <a:gd name="T36" fmla="*/ 3175 w 2"/>
              <a:gd name="T37" fmla="*/ 3175 h 2"/>
              <a:gd name="T38" fmla="*/ 3175 w 2"/>
              <a:gd name="T39" fmla="*/ 3175 h 2"/>
              <a:gd name="T40" fmla="*/ 0 w 2"/>
              <a:gd name="T41" fmla="*/ 3175 h 2"/>
              <a:gd name="T42" fmla="*/ 0 w 2"/>
              <a:gd name="T43" fmla="*/ 3175 h 2"/>
              <a:gd name="T44" fmla="*/ 0 w 2"/>
              <a:gd name="T45" fmla="*/ 3175 h 2"/>
              <a:gd name="T46" fmla="*/ 0 w 2"/>
              <a:gd name="T47" fmla="*/ 3175 h 2"/>
              <a:gd name="T48" fmla="*/ 0 w 2"/>
              <a:gd name="T49" fmla="*/ 3175 h 2"/>
              <a:gd name="T50" fmla="*/ 0 w 2"/>
              <a:gd name="T51" fmla="*/ 3175 h 2"/>
              <a:gd name="T52" fmla="*/ 0 w 2"/>
              <a:gd name="T53" fmla="*/ 3175 h 2"/>
              <a:gd name="T54" fmla="*/ 3175 w 2"/>
              <a:gd name="T55" fmla="*/ 3175 h 2"/>
              <a:gd name="T56" fmla="*/ 0 w 2"/>
              <a:gd name="T57" fmla="*/ 3175 h 2"/>
              <a:gd name="T58" fmla="*/ 3175 w 2"/>
              <a:gd name="T59" fmla="*/ 3175 h 2"/>
              <a:gd name="T60" fmla="*/ 3175 w 2"/>
              <a:gd name="T61" fmla="*/ 3175 h 2"/>
              <a:gd name="T62" fmla="*/ 3175 w 2"/>
              <a:gd name="T63" fmla="*/ 3175 h 2"/>
              <a:gd name="T64" fmla="*/ 0 w 2"/>
              <a:gd name="T65" fmla="*/ 3175 h 2"/>
              <a:gd name="T66" fmla="*/ 0 w 2"/>
              <a:gd name="T67" fmla="*/ 3175 h 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 h="2">
                <a:moveTo>
                  <a:pt x="0" y="2"/>
                </a:moveTo>
                <a:lnTo>
                  <a:pt x="0" y="2"/>
                </a:lnTo>
                <a:lnTo>
                  <a:pt x="2" y="2"/>
                </a:lnTo>
                <a:lnTo>
                  <a:pt x="2" y="0"/>
                </a:lnTo>
                <a:lnTo>
                  <a:pt x="0" y="2"/>
                </a:lnTo>
                <a:lnTo>
                  <a:pt x="2" y="2"/>
                </a:lnTo>
                <a:lnTo>
                  <a:pt x="0" y="2"/>
                </a:lnTo>
                <a:lnTo>
                  <a:pt x="2" y="2"/>
                </a:lnTo>
                <a:lnTo>
                  <a:pt x="0" y="2"/>
                </a:lnTo>
                <a:lnTo>
                  <a:pt x="2" y="2"/>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3" name="Freeform 1120"/>
          <p:cNvSpPr>
            <a:spLocks/>
          </p:cNvSpPr>
          <p:nvPr/>
        </p:nvSpPr>
        <p:spPr bwMode="auto">
          <a:xfrm>
            <a:off x="611718" y="463551"/>
            <a:ext cx="4233" cy="3175"/>
          </a:xfrm>
          <a:custGeom>
            <a:avLst/>
            <a:gdLst>
              <a:gd name="T0" fmla="*/ 0 w 2"/>
              <a:gd name="T1" fmla="*/ 0 h 2"/>
              <a:gd name="T2" fmla="*/ 0 w 2"/>
              <a:gd name="T3" fmla="*/ 3175 h 2"/>
              <a:gd name="T4" fmla="*/ 0 w 2"/>
              <a:gd name="T5" fmla="*/ 3175 h 2"/>
              <a:gd name="T6" fmla="*/ 0 w 2"/>
              <a:gd name="T7" fmla="*/ 3175 h 2"/>
              <a:gd name="T8" fmla="*/ 3175 w 2"/>
              <a:gd name="T9" fmla="*/ 3175 h 2"/>
              <a:gd name="T10" fmla="*/ 3175 w 2"/>
              <a:gd name="T11" fmla="*/ 0 h 2"/>
              <a:gd name="T12" fmla="*/ 3175 w 2"/>
              <a:gd name="T13" fmla="*/ 0 h 2"/>
              <a:gd name="T14" fmla="*/ 3175 w 2"/>
              <a:gd name="T15" fmla="*/ 0 h 2"/>
              <a:gd name="T16" fmla="*/ 0 w 2"/>
              <a:gd name="T17" fmla="*/ 0 h 2"/>
              <a:gd name="T18" fmla="*/ 0 w 2"/>
              <a:gd name="T19" fmla="*/ 3175 h 2"/>
              <a:gd name="T20" fmla="*/ 0 w 2"/>
              <a:gd name="T21" fmla="*/ 3175 h 2"/>
              <a:gd name="T22" fmla="*/ 3175 w 2"/>
              <a:gd name="T23" fmla="*/ 0 h 2"/>
              <a:gd name="T24" fmla="*/ 3175 w 2"/>
              <a:gd name="T25" fmla="*/ 0 h 2"/>
              <a:gd name="T26" fmla="*/ 3175 w 2"/>
              <a:gd name="T27" fmla="*/ 0 h 2"/>
              <a:gd name="T28" fmla="*/ 3175 w 2"/>
              <a:gd name="T29" fmla="*/ 3175 h 2"/>
              <a:gd name="T30" fmla="*/ 0 w 2"/>
              <a:gd name="T31" fmla="*/ 3175 h 2"/>
              <a:gd name="T32" fmla="*/ 0 w 2"/>
              <a:gd name="T33" fmla="*/ 3175 h 2"/>
              <a:gd name="T34" fmla="*/ 0 w 2"/>
              <a:gd name="T35" fmla="*/ 3175 h 2"/>
              <a:gd name="T36" fmla="*/ 0 w 2"/>
              <a:gd name="T37" fmla="*/ 3175 h 2"/>
              <a:gd name="T38" fmla="*/ 0 w 2"/>
              <a:gd name="T39" fmla="*/ 3175 h 2"/>
              <a:gd name="T40" fmla="*/ 0 w 2"/>
              <a:gd name="T41" fmla="*/ 3175 h 2"/>
              <a:gd name="T42" fmla="*/ 0 w 2"/>
              <a:gd name="T43" fmla="*/ 3175 h 2"/>
              <a:gd name="T44" fmla="*/ 0 w 2"/>
              <a:gd name="T45" fmla="*/ 3175 h 2"/>
              <a:gd name="T46" fmla="*/ 3175 w 2"/>
              <a:gd name="T47" fmla="*/ 3175 h 2"/>
              <a:gd name="T48" fmla="*/ 0 w 2"/>
              <a:gd name="T49" fmla="*/ 3175 h 2"/>
              <a:gd name="T50" fmla="*/ 0 w 2"/>
              <a:gd name="T51" fmla="*/ 3175 h 2"/>
              <a:gd name="T52" fmla="*/ 3175 w 2"/>
              <a:gd name="T53" fmla="*/ 3175 h 2"/>
              <a:gd name="T54" fmla="*/ 3175 w 2"/>
              <a:gd name="T55" fmla="*/ 3175 h 2"/>
              <a:gd name="T56" fmla="*/ 3175 w 2"/>
              <a:gd name="T57" fmla="*/ 0 h 2"/>
              <a:gd name="T58" fmla="*/ 0 w 2"/>
              <a:gd name="T59" fmla="*/ 0 h 2"/>
              <a:gd name="T60" fmla="*/ 0 w 2"/>
              <a:gd name="T61" fmla="*/ 0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0" y="0"/>
                </a:moveTo>
                <a:lnTo>
                  <a:pt x="0" y="2"/>
                </a:lnTo>
                <a:lnTo>
                  <a:pt x="2" y="2"/>
                </a:lnTo>
                <a:lnTo>
                  <a:pt x="2" y="0"/>
                </a:lnTo>
                <a:lnTo>
                  <a:pt x="0" y="0"/>
                </a:lnTo>
                <a:lnTo>
                  <a:pt x="0" y="2"/>
                </a:lnTo>
                <a:lnTo>
                  <a:pt x="2" y="0"/>
                </a:lnTo>
                <a:lnTo>
                  <a:pt x="2" y="2"/>
                </a:lnTo>
                <a:lnTo>
                  <a:pt x="0" y="2"/>
                </a:lnTo>
                <a:lnTo>
                  <a:pt x="2" y="2"/>
                </a:lnTo>
                <a:lnTo>
                  <a:pt x="0" y="2"/>
                </a:lnTo>
                <a:lnTo>
                  <a:pt x="2" y="2"/>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4" name="Freeform 1134"/>
          <p:cNvSpPr>
            <a:spLocks/>
          </p:cNvSpPr>
          <p:nvPr/>
        </p:nvSpPr>
        <p:spPr bwMode="auto">
          <a:xfrm>
            <a:off x="937685" y="514350"/>
            <a:ext cx="4233" cy="6350"/>
          </a:xfrm>
          <a:custGeom>
            <a:avLst/>
            <a:gdLst>
              <a:gd name="T0" fmla="*/ 3175 w 2"/>
              <a:gd name="T1" fmla="*/ 6350 h 4"/>
              <a:gd name="T2" fmla="*/ 3175 w 2"/>
              <a:gd name="T3" fmla="*/ 6350 h 4"/>
              <a:gd name="T4" fmla="*/ 3175 w 2"/>
              <a:gd name="T5" fmla="*/ 6350 h 4"/>
              <a:gd name="T6" fmla="*/ 3175 w 2"/>
              <a:gd name="T7" fmla="*/ 3175 h 4"/>
              <a:gd name="T8" fmla="*/ 3175 w 2"/>
              <a:gd name="T9" fmla="*/ 0 h 4"/>
              <a:gd name="T10" fmla="*/ 3175 w 2"/>
              <a:gd name="T11" fmla="*/ 0 h 4"/>
              <a:gd name="T12" fmla="*/ 3175 w 2"/>
              <a:gd name="T13" fmla="*/ 0 h 4"/>
              <a:gd name="T14" fmla="*/ 0 w 2"/>
              <a:gd name="T15" fmla="*/ 3175 h 4"/>
              <a:gd name="T16" fmla="*/ 3175 w 2"/>
              <a:gd name="T17" fmla="*/ 6350 h 4"/>
              <a:gd name="T18" fmla="*/ 3175 w 2"/>
              <a:gd name="T19" fmla="*/ 3175 h 4"/>
              <a:gd name="T20" fmla="*/ 3175 w 2"/>
              <a:gd name="T21" fmla="*/ 3175 h 4"/>
              <a:gd name="T22" fmla="*/ 3175 w 2"/>
              <a:gd name="T23" fmla="*/ 0 h 4"/>
              <a:gd name="T24" fmla="*/ 3175 w 2"/>
              <a:gd name="T25" fmla="*/ 3175 h 4"/>
              <a:gd name="T26" fmla="*/ 3175 w 2"/>
              <a:gd name="T27" fmla="*/ 3175 h 4"/>
              <a:gd name="T28" fmla="*/ 3175 w 2"/>
              <a:gd name="T29" fmla="*/ 3175 h 4"/>
              <a:gd name="T30" fmla="*/ 3175 w 2"/>
              <a:gd name="T31" fmla="*/ 3175 h 4"/>
              <a:gd name="T32" fmla="*/ 3175 w 2"/>
              <a:gd name="T33" fmla="*/ 3175 h 4"/>
              <a:gd name="T34" fmla="*/ 3175 w 2"/>
              <a:gd name="T35" fmla="*/ 3175 h 4"/>
              <a:gd name="T36" fmla="*/ 3175 w 2"/>
              <a:gd name="T37" fmla="*/ 3175 h 4"/>
              <a:gd name="T38" fmla="*/ 3175 w 2"/>
              <a:gd name="T39" fmla="*/ 3175 h 4"/>
              <a:gd name="T40" fmla="*/ 3175 w 2"/>
              <a:gd name="T41" fmla="*/ 3175 h 4"/>
              <a:gd name="T42" fmla="*/ 3175 w 2"/>
              <a:gd name="T43" fmla="*/ 3175 h 4"/>
              <a:gd name="T44" fmla="*/ 3175 w 2"/>
              <a:gd name="T45" fmla="*/ 3175 h 4"/>
              <a:gd name="T46" fmla="*/ 3175 w 2"/>
              <a:gd name="T47" fmla="*/ 3175 h 4"/>
              <a:gd name="T48" fmla="*/ 3175 w 2"/>
              <a:gd name="T49" fmla="*/ 3175 h 4"/>
              <a:gd name="T50" fmla="*/ 3175 w 2"/>
              <a:gd name="T51" fmla="*/ 3175 h 4"/>
              <a:gd name="T52" fmla="*/ 0 w 2"/>
              <a:gd name="T53" fmla="*/ 3175 h 4"/>
              <a:gd name="T54" fmla="*/ 3175 w 2"/>
              <a:gd name="T55" fmla="*/ 6350 h 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 h="4">
                <a:moveTo>
                  <a:pt x="2" y="4"/>
                </a:moveTo>
                <a:lnTo>
                  <a:pt x="2" y="4"/>
                </a:lnTo>
                <a:lnTo>
                  <a:pt x="2" y="2"/>
                </a:lnTo>
                <a:lnTo>
                  <a:pt x="2" y="0"/>
                </a:lnTo>
                <a:lnTo>
                  <a:pt x="0" y="2"/>
                </a:lnTo>
                <a:lnTo>
                  <a:pt x="2" y="4"/>
                </a:lnTo>
                <a:lnTo>
                  <a:pt x="2" y="2"/>
                </a:lnTo>
                <a:lnTo>
                  <a:pt x="2" y="0"/>
                </a:lnTo>
                <a:lnTo>
                  <a:pt x="2" y="2"/>
                </a:lnTo>
                <a:lnTo>
                  <a:pt x="0" y="2"/>
                </a:lnTo>
                <a:lnTo>
                  <a:pt x="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5" name="Freeform 1141"/>
          <p:cNvSpPr>
            <a:spLocks/>
          </p:cNvSpPr>
          <p:nvPr/>
        </p:nvSpPr>
        <p:spPr bwMode="auto">
          <a:xfrm>
            <a:off x="941918" y="479425"/>
            <a:ext cx="2116" cy="6350"/>
          </a:xfrm>
          <a:custGeom>
            <a:avLst/>
            <a:gdLst>
              <a:gd name="T0" fmla="*/ 0 w 1587"/>
              <a:gd name="T1" fmla="*/ 6350 h 4"/>
              <a:gd name="T2" fmla="*/ 0 w 1587"/>
              <a:gd name="T3" fmla="*/ 3175 h 4"/>
              <a:gd name="T4" fmla="*/ 0 w 1587"/>
              <a:gd name="T5" fmla="*/ 0 h 4"/>
              <a:gd name="T6" fmla="*/ 0 w 1587"/>
              <a:gd name="T7" fmla="*/ 0 h 4"/>
              <a:gd name="T8" fmla="*/ 0 w 1587"/>
              <a:gd name="T9" fmla="*/ 3175 h 4"/>
              <a:gd name="T10" fmla="*/ 0 w 1587"/>
              <a:gd name="T11" fmla="*/ 3175 h 4"/>
              <a:gd name="T12" fmla="*/ 0 w 1587"/>
              <a:gd name="T13" fmla="*/ 6350 h 4"/>
              <a:gd name="T14" fmla="*/ 0 w 1587"/>
              <a:gd name="T15" fmla="*/ 3175 h 4"/>
              <a:gd name="T16" fmla="*/ 0 w 1587"/>
              <a:gd name="T17" fmla="*/ 3175 h 4"/>
              <a:gd name="T18" fmla="*/ 0 w 1587"/>
              <a:gd name="T19" fmla="*/ 3175 h 4"/>
              <a:gd name="T20" fmla="*/ 0 w 1587"/>
              <a:gd name="T21" fmla="*/ 3175 h 4"/>
              <a:gd name="T22" fmla="*/ 0 w 1587"/>
              <a:gd name="T23" fmla="*/ 3175 h 4"/>
              <a:gd name="T24" fmla="*/ 0 w 1587"/>
              <a:gd name="T25" fmla="*/ 3175 h 4"/>
              <a:gd name="T26" fmla="*/ 0 w 1587"/>
              <a:gd name="T27" fmla="*/ 3175 h 4"/>
              <a:gd name="T28" fmla="*/ 0 w 1587"/>
              <a:gd name="T29" fmla="*/ 6350 h 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587" h="4">
                <a:moveTo>
                  <a:pt x="0" y="4"/>
                </a:moveTo>
                <a:lnTo>
                  <a:pt x="0" y="2"/>
                </a:lnTo>
                <a:lnTo>
                  <a:pt x="0" y="0"/>
                </a:lnTo>
                <a:lnTo>
                  <a:pt x="0" y="2"/>
                </a:lnTo>
                <a:lnTo>
                  <a:pt x="0" y="4"/>
                </a:lnTo>
                <a:lnTo>
                  <a:pt x="0" y="2"/>
                </a:lnTo>
                <a:lnTo>
                  <a:pt x="0"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6" name="Freeform 1148"/>
          <p:cNvSpPr>
            <a:spLocks/>
          </p:cNvSpPr>
          <p:nvPr/>
        </p:nvSpPr>
        <p:spPr bwMode="auto">
          <a:xfrm>
            <a:off x="924985" y="460376"/>
            <a:ext cx="4233" cy="3175"/>
          </a:xfrm>
          <a:custGeom>
            <a:avLst/>
            <a:gdLst>
              <a:gd name="T0" fmla="*/ 3175 w 2"/>
              <a:gd name="T1" fmla="*/ 3175 h 2"/>
              <a:gd name="T2" fmla="*/ 3175 w 2"/>
              <a:gd name="T3" fmla="*/ 0 h 2"/>
              <a:gd name="T4" fmla="*/ 3175 w 2"/>
              <a:gd name="T5" fmla="*/ 0 h 2"/>
              <a:gd name="T6" fmla="*/ 3175 w 2"/>
              <a:gd name="T7" fmla="*/ 0 h 2"/>
              <a:gd name="T8" fmla="*/ 3175 w 2"/>
              <a:gd name="T9" fmla="*/ 0 h 2"/>
              <a:gd name="T10" fmla="*/ 0 w 2"/>
              <a:gd name="T11" fmla="*/ 0 h 2"/>
              <a:gd name="T12" fmla="*/ 0 w 2"/>
              <a:gd name="T13" fmla="*/ 0 h 2"/>
              <a:gd name="T14" fmla="*/ 0 w 2"/>
              <a:gd name="T15" fmla="*/ 3175 h 2"/>
              <a:gd name="T16" fmla="*/ 0 w 2"/>
              <a:gd name="T17" fmla="*/ 3175 h 2"/>
              <a:gd name="T18" fmla="*/ 0 w 2"/>
              <a:gd name="T19" fmla="*/ 3175 h 2"/>
              <a:gd name="T20" fmla="*/ 3175 w 2"/>
              <a:gd name="T21" fmla="*/ 3175 h 2"/>
              <a:gd name="T22" fmla="*/ 3175 w 2"/>
              <a:gd name="T23" fmla="*/ 3175 h 2"/>
              <a:gd name="T24" fmla="*/ 3175 w 2"/>
              <a:gd name="T25" fmla="*/ 0 h 2"/>
              <a:gd name="T26" fmla="*/ 3175 w 2"/>
              <a:gd name="T27" fmla="*/ 0 h 2"/>
              <a:gd name="T28" fmla="*/ 3175 w 2"/>
              <a:gd name="T29" fmla="*/ 0 h 2"/>
              <a:gd name="T30" fmla="*/ 0 w 2"/>
              <a:gd name="T31" fmla="*/ 3175 h 2"/>
              <a:gd name="T32" fmla="*/ 3175 w 2"/>
              <a:gd name="T33" fmla="*/ 3175 h 2"/>
              <a:gd name="T34" fmla="*/ 3175 w 2"/>
              <a:gd name="T35" fmla="*/ 0 h 2"/>
              <a:gd name="T36" fmla="*/ 0 w 2"/>
              <a:gd name="T37" fmla="*/ 3175 h 2"/>
              <a:gd name="T38" fmla="*/ 3175 w 2"/>
              <a:gd name="T39" fmla="*/ 3175 h 2"/>
              <a:gd name="T40" fmla="*/ 0 w 2"/>
              <a:gd name="T41" fmla="*/ 3175 h 2"/>
              <a:gd name="T42" fmla="*/ 0 w 2"/>
              <a:gd name="T43" fmla="*/ 3175 h 2"/>
              <a:gd name="T44" fmla="*/ 0 w 2"/>
              <a:gd name="T45" fmla="*/ 3175 h 2"/>
              <a:gd name="T46" fmla="*/ 0 w 2"/>
              <a:gd name="T47" fmla="*/ 3175 h 2"/>
              <a:gd name="T48" fmla="*/ 0 w 2"/>
              <a:gd name="T49" fmla="*/ 3175 h 2"/>
              <a:gd name="T50" fmla="*/ 0 w 2"/>
              <a:gd name="T51" fmla="*/ 3175 h 2"/>
              <a:gd name="T52" fmla="*/ 0 w 2"/>
              <a:gd name="T53" fmla="*/ 3175 h 2"/>
              <a:gd name="T54" fmla="*/ 0 w 2"/>
              <a:gd name="T55" fmla="*/ 3175 h 2"/>
              <a:gd name="T56" fmla="*/ 0 w 2"/>
              <a:gd name="T57" fmla="*/ 3175 h 2"/>
              <a:gd name="T58" fmla="*/ 3175 w 2"/>
              <a:gd name="T59" fmla="*/ 3175 h 2"/>
              <a:gd name="T60" fmla="*/ 3175 w 2"/>
              <a:gd name="T61" fmla="*/ 3175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2" y="2"/>
                </a:moveTo>
                <a:lnTo>
                  <a:pt x="2" y="0"/>
                </a:lnTo>
                <a:lnTo>
                  <a:pt x="0" y="0"/>
                </a:lnTo>
                <a:lnTo>
                  <a:pt x="0" y="2"/>
                </a:lnTo>
                <a:lnTo>
                  <a:pt x="2" y="2"/>
                </a:lnTo>
                <a:lnTo>
                  <a:pt x="2" y="0"/>
                </a:lnTo>
                <a:lnTo>
                  <a:pt x="0" y="2"/>
                </a:lnTo>
                <a:lnTo>
                  <a:pt x="2" y="2"/>
                </a:lnTo>
                <a:lnTo>
                  <a:pt x="2" y="0"/>
                </a:lnTo>
                <a:lnTo>
                  <a:pt x="0" y="2"/>
                </a:lnTo>
                <a:lnTo>
                  <a:pt x="2" y="2"/>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7" name="Freeform 1150"/>
          <p:cNvSpPr>
            <a:spLocks/>
          </p:cNvSpPr>
          <p:nvPr/>
        </p:nvSpPr>
        <p:spPr bwMode="auto">
          <a:xfrm>
            <a:off x="912285" y="447676"/>
            <a:ext cx="2116" cy="3175"/>
          </a:xfrm>
          <a:custGeom>
            <a:avLst/>
            <a:gdLst>
              <a:gd name="T0" fmla="*/ 0 w 1587"/>
              <a:gd name="T1" fmla="*/ 3175 h 2"/>
              <a:gd name="T2" fmla="*/ 0 w 1587"/>
              <a:gd name="T3" fmla="*/ 0 h 2"/>
              <a:gd name="T4" fmla="*/ 0 w 1587"/>
              <a:gd name="T5" fmla="*/ 3175 h 2"/>
              <a:gd name="T6" fmla="*/ 0 60000 65536"/>
              <a:gd name="T7" fmla="*/ 0 60000 65536"/>
              <a:gd name="T8" fmla="*/ 0 60000 65536"/>
            </a:gdLst>
            <a:ahLst/>
            <a:cxnLst>
              <a:cxn ang="T6">
                <a:pos x="T0" y="T1"/>
              </a:cxn>
              <a:cxn ang="T7">
                <a:pos x="T2" y="T3"/>
              </a:cxn>
              <a:cxn ang="T8">
                <a:pos x="T4" y="T5"/>
              </a:cxn>
            </a:cxnLst>
            <a:rect l="0" t="0" r="r" b="b"/>
            <a:pathLst>
              <a:path w="1587" h="2">
                <a:moveTo>
                  <a:pt x="0" y="2"/>
                </a:move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8" name="Freeform 1152"/>
          <p:cNvSpPr>
            <a:spLocks/>
          </p:cNvSpPr>
          <p:nvPr/>
        </p:nvSpPr>
        <p:spPr bwMode="auto">
          <a:xfrm>
            <a:off x="912285" y="447676"/>
            <a:ext cx="4233" cy="3175"/>
          </a:xfrm>
          <a:custGeom>
            <a:avLst/>
            <a:gdLst>
              <a:gd name="T0" fmla="*/ 3175 w 2"/>
              <a:gd name="T1" fmla="*/ 0 h 2"/>
              <a:gd name="T2" fmla="*/ 0 w 2"/>
              <a:gd name="T3" fmla="*/ 0 h 2"/>
              <a:gd name="T4" fmla="*/ 0 w 2"/>
              <a:gd name="T5" fmla="*/ 0 h 2"/>
              <a:gd name="T6" fmla="*/ 0 w 2"/>
              <a:gd name="T7" fmla="*/ 0 h 2"/>
              <a:gd name="T8" fmla="*/ 0 w 2"/>
              <a:gd name="T9" fmla="*/ 3175 h 2"/>
              <a:gd name="T10" fmla="*/ 3175 w 2"/>
              <a:gd name="T11" fmla="*/ 3175 h 2"/>
              <a:gd name="T12" fmla="*/ 3175 w 2"/>
              <a:gd name="T13" fmla="*/ 0 h 2"/>
              <a:gd name="T14" fmla="*/ 0 w 2"/>
              <a:gd name="T15" fmla="*/ 0 h 2"/>
              <a:gd name="T16" fmla="*/ 0 w 2"/>
              <a:gd name="T17" fmla="*/ 0 h 2"/>
              <a:gd name="T18" fmla="*/ 0 w 2"/>
              <a:gd name="T19" fmla="*/ 0 h 2"/>
              <a:gd name="T20" fmla="*/ 0 w 2"/>
              <a:gd name="T21" fmla="*/ 3175 h 2"/>
              <a:gd name="T22" fmla="*/ 3175 w 2"/>
              <a:gd name="T23" fmla="*/ 3175 h 2"/>
              <a:gd name="T24" fmla="*/ 3175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0" y="0"/>
                </a:lnTo>
                <a:lnTo>
                  <a:pt x="0" y="2"/>
                </a:lnTo>
                <a:lnTo>
                  <a:pt x="2" y="2"/>
                </a:lnTo>
                <a:lnTo>
                  <a:pt x="2" y="0"/>
                </a:lnTo>
                <a:lnTo>
                  <a:pt x="0" y="0"/>
                </a:lnTo>
                <a:lnTo>
                  <a:pt x="0" y="2"/>
                </a:lnTo>
                <a:lnTo>
                  <a:pt x="2"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9" name="Freeform 1154"/>
          <p:cNvSpPr>
            <a:spLocks/>
          </p:cNvSpPr>
          <p:nvPr/>
        </p:nvSpPr>
        <p:spPr bwMode="auto">
          <a:xfrm>
            <a:off x="886885" y="434975"/>
            <a:ext cx="4233" cy="1588"/>
          </a:xfrm>
          <a:custGeom>
            <a:avLst/>
            <a:gdLst>
              <a:gd name="T0" fmla="*/ 3175 w 2"/>
              <a:gd name="T1" fmla="*/ 0 h 1588"/>
              <a:gd name="T2" fmla="*/ 0 w 2"/>
              <a:gd name="T3" fmla="*/ 0 h 1588"/>
              <a:gd name="T4" fmla="*/ 3175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0" name="Freeform 1156"/>
          <p:cNvSpPr>
            <a:spLocks/>
          </p:cNvSpPr>
          <p:nvPr/>
        </p:nvSpPr>
        <p:spPr bwMode="auto">
          <a:xfrm>
            <a:off x="886885" y="431801"/>
            <a:ext cx="4233" cy="3175"/>
          </a:xfrm>
          <a:custGeom>
            <a:avLst/>
            <a:gdLst>
              <a:gd name="T0" fmla="*/ 3175 w 2"/>
              <a:gd name="T1" fmla="*/ 3175 h 2"/>
              <a:gd name="T2" fmla="*/ 0 w 2"/>
              <a:gd name="T3" fmla="*/ 0 h 2"/>
              <a:gd name="T4" fmla="*/ 0 w 2"/>
              <a:gd name="T5" fmla="*/ 0 h 2"/>
              <a:gd name="T6" fmla="*/ 0 w 2"/>
              <a:gd name="T7" fmla="*/ 3175 h 2"/>
              <a:gd name="T8" fmla="*/ 3175 w 2"/>
              <a:gd name="T9" fmla="*/ 3175 h 2"/>
              <a:gd name="T10" fmla="*/ 3175 w 2"/>
              <a:gd name="T11" fmla="*/ 3175 h 2"/>
              <a:gd name="T12" fmla="*/ 3175 w 2"/>
              <a:gd name="T13" fmla="*/ 3175 h 2"/>
              <a:gd name="T14" fmla="*/ 0 w 2"/>
              <a:gd name="T15" fmla="*/ 0 h 2"/>
              <a:gd name="T16" fmla="*/ 0 w 2"/>
              <a:gd name="T17" fmla="*/ 0 h 2"/>
              <a:gd name="T18" fmla="*/ 0 w 2"/>
              <a:gd name="T19" fmla="*/ 3175 h 2"/>
              <a:gd name="T20" fmla="*/ 3175 w 2"/>
              <a:gd name="T21" fmla="*/ 3175 h 2"/>
              <a:gd name="T22" fmla="*/ 3175 w 2"/>
              <a:gd name="T23" fmla="*/ 3175 h 2"/>
              <a:gd name="T24" fmla="*/ 3175 w 2"/>
              <a:gd name="T25" fmla="*/ 3175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2"/>
                </a:moveTo>
                <a:lnTo>
                  <a:pt x="0" y="0"/>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1" name="Freeform 1163"/>
          <p:cNvSpPr>
            <a:spLocks/>
          </p:cNvSpPr>
          <p:nvPr/>
        </p:nvSpPr>
        <p:spPr bwMode="auto">
          <a:xfrm>
            <a:off x="814917" y="415926"/>
            <a:ext cx="8467" cy="3175"/>
          </a:xfrm>
          <a:custGeom>
            <a:avLst/>
            <a:gdLst>
              <a:gd name="T0" fmla="*/ 3175 w 4"/>
              <a:gd name="T1" fmla="*/ 3175 h 2"/>
              <a:gd name="T2" fmla="*/ 3175 w 4"/>
              <a:gd name="T3" fmla="*/ 3175 h 2"/>
              <a:gd name="T4" fmla="*/ 6350 w 4"/>
              <a:gd name="T5" fmla="*/ 3175 h 2"/>
              <a:gd name="T6" fmla="*/ 6350 w 4"/>
              <a:gd name="T7" fmla="*/ 0 h 2"/>
              <a:gd name="T8" fmla="*/ 6350 w 4"/>
              <a:gd name="T9" fmla="*/ 0 h 2"/>
              <a:gd name="T10" fmla="*/ 3175 w 4"/>
              <a:gd name="T11" fmla="*/ 0 h 2"/>
              <a:gd name="T12" fmla="*/ 3175 w 4"/>
              <a:gd name="T13" fmla="*/ 0 h 2"/>
              <a:gd name="T14" fmla="*/ 0 w 4"/>
              <a:gd name="T15" fmla="*/ 3175 h 2"/>
              <a:gd name="T16" fmla="*/ 3175 w 4"/>
              <a:gd name="T17" fmla="*/ 3175 h 2"/>
              <a:gd name="T18" fmla="*/ 3175 w 4"/>
              <a:gd name="T19" fmla="*/ 0 h 2"/>
              <a:gd name="T20" fmla="*/ 6350 w 4"/>
              <a:gd name="T21" fmla="*/ 3175 h 2"/>
              <a:gd name="T22" fmla="*/ 6350 w 4"/>
              <a:gd name="T23" fmla="*/ 0 h 2"/>
              <a:gd name="T24" fmla="*/ 6350 w 4"/>
              <a:gd name="T25" fmla="*/ 0 h 2"/>
              <a:gd name="T26" fmla="*/ 3175 w 4"/>
              <a:gd name="T27" fmla="*/ 0 h 2"/>
              <a:gd name="T28" fmla="*/ 3175 w 4"/>
              <a:gd name="T29" fmla="*/ 0 h 2"/>
              <a:gd name="T30" fmla="*/ 0 w 4"/>
              <a:gd name="T31" fmla="*/ 0 h 2"/>
              <a:gd name="T32" fmla="*/ 3175 w 4"/>
              <a:gd name="T33" fmla="*/ 3175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 h="2">
                <a:moveTo>
                  <a:pt x="2" y="2"/>
                </a:moveTo>
                <a:lnTo>
                  <a:pt x="2" y="2"/>
                </a:lnTo>
                <a:lnTo>
                  <a:pt x="4" y="2"/>
                </a:lnTo>
                <a:lnTo>
                  <a:pt x="4" y="0"/>
                </a:lnTo>
                <a:lnTo>
                  <a:pt x="2" y="0"/>
                </a:lnTo>
                <a:lnTo>
                  <a:pt x="0" y="2"/>
                </a:lnTo>
                <a:lnTo>
                  <a:pt x="2" y="2"/>
                </a:lnTo>
                <a:lnTo>
                  <a:pt x="2" y="0"/>
                </a:lnTo>
                <a:lnTo>
                  <a:pt x="4" y="2"/>
                </a:lnTo>
                <a:lnTo>
                  <a:pt x="4" y="0"/>
                </a:lnTo>
                <a:lnTo>
                  <a:pt x="2" y="0"/>
                </a:lnTo>
                <a:lnTo>
                  <a:pt x="0" y="0"/>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2" name="Freeform 1172"/>
          <p:cNvSpPr>
            <a:spLocks/>
          </p:cNvSpPr>
          <p:nvPr/>
        </p:nvSpPr>
        <p:spPr bwMode="auto">
          <a:xfrm>
            <a:off x="776818" y="476251"/>
            <a:ext cx="4233" cy="3175"/>
          </a:xfrm>
          <a:custGeom>
            <a:avLst/>
            <a:gdLst>
              <a:gd name="T0" fmla="*/ 0 w 2"/>
              <a:gd name="T1" fmla="*/ 3175 h 2"/>
              <a:gd name="T2" fmla="*/ 0 w 2"/>
              <a:gd name="T3" fmla="*/ 3175 h 2"/>
              <a:gd name="T4" fmla="*/ 3175 w 2"/>
              <a:gd name="T5" fmla="*/ 3175 h 2"/>
              <a:gd name="T6" fmla="*/ 0 w 2"/>
              <a:gd name="T7" fmla="*/ 0 h 2"/>
              <a:gd name="T8" fmla="*/ 0 w 2"/>
              <a:gd name="T9" fmla="*/ 0 h 2"/>
              <a:gd name="T10" fmla="*/ 0 w 2"/>
              <a:gd name="T11" fmla="*/ 0 h 2"/>
              <a:gd name="T12" fmla="*/ 0 w 2"/>
              <a:gd name="T13" fmla="*/ 3175 h 2"/>
              <a:gd name="T14" fmla="*/ 0 w 2"/>
              <a:gd name="T15" fmla="*/ 3175 h 2"/>
              <a:gd name="T16" fmla="*/ 0 w 2"/>
              <a:gd name="T17" fmla="*/ 3175 h 2"/>
              <a:gd name="T18" fmla="*/ 0 w 2"/>
              <a:gd name="T19" fmla="*/ 3175 h 2"/>
              <a:gd name="T20" fmla="*/ 0 w 2"/>
              <a:gd name="T21" fmla="*/ 3175 h 2"/>
              <a:gd name="T22" fmla="*/ 0 w 2"/>
              <a:gd name="T23" fmla="*/ 3175 h 2"/>
              <a:gd name="T24" fmla="*/ 0 w 2"/>
              <a:gd name="T25" fmla="*/ 3175 h 2"/>
              <a:gd name="T26" fmla="*/ 0 w 2"/>
              <a:gd name="T27" fmla="*/ 3175 h 2"/>
              <a:gd name="T28" fmla="*/ 0 w 2"/>
              <a:gd name="T29" fmla="*/ 3175 h 2"/>
              <a:gd name="T30" fmla="*/ 0 w 2"/>
              <a:gd name="T31" fmla="*/ 3175 h 2"/>
              <a:gd name="T32" fmla="*/ 0 w 2"/>
              <a:gd name="T33" fmla="*/ 3175 h 2"/>
              <a:gd name="T34" fmla="*/ 0 w 2"/>
              <a:gd name="T35" fmla="*/ 3175 h 2"/>
              <a:gd name="T36" fmla="*/ 0 w 2"/>
              <a:gd name="T37" fmla="*/ 3175 h 2"/>
              <a:gd name="T38" fmla="*/ 0 w 2"/>
              <a:gd name="T39" fmla="*/ 3175 h 2"/>
              <a:gd name="T40" fmla="*/ 0 w 2"/>
              <a:gd name="T41" fmla="*/ 3175 h 2"/>
              <a:gd name="T42" fmla="*/ 0 w 2"/>
              <a:gd name="T43" fmla="*/ 3175 h 2"/>
              <a:gd name="T44" fmla="*/ 0 w 2"/>
              <a:gd name="T45" fmla="*/ 3175 h 2"/>
              <a:gd name="T46" fmla="*/ 0 w 2"/>
              <a:gd name="T47" fmla="*/ 3175 h 2"/>
              <a:gd name="T48" fmla="*/ 0 w 2"/>
              <a:gd name="T49" fmla="*/ 3175 h 2"/>
              <a:gd name="T50" fmla="*/ 0 w 2"/>
              <a:gd name="T51" fmla="*/ 3175 h 2"/>
              <a:gd name="T52" fmla="*/ 0 w 2"/>
              <a:gd name="T53" fmla="*/ 3175 h 2"/>
              <a:gd name="T54" fmla="*/ 0 w 2"/>
              <a:gd name="T55" fmla="*/ 3175 h 2"/>
              <a:gd name="T56" fmla="*/ 0 w 2"/>
              <a:gd name="T57" fmla="*/ 3175 h 2"/>
              <a:gd name="T58" fmla="*/ 0 w 2"/>
              <a:gd name="T59" fmla="*/ 3175 h 2"/>
              <a:gd name="T60" fmla="*/ 0 w 2"/>
              <a:gd name="T61" fmla="*/ 3175 h 2"/>
              <a:gd name="T62" fmla="*/ 0 w 2"/>
              <a:gd name="T63" fmla="*/ 3175 h 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2">
                <a:moveTo>
                  <a:pt x="0" y="2"/>
                </a:moveTo>
                <a:lnTo>
                  <a:pt x="0" y="2"/>
                </a:ln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3" name="Freeform 1177"/>
          <p:cNvSpPr>
            <a:spLocks/>
          </p:cNvSpPr>
          <p:nvPr/>
        </p:nvSpPr>
        <p:spPr bwMode="auto">
          <a:xfrm>
            <a:off x="742952" y="534989"/>
            <a:ext cx="4233" cy="3175"/>
          </a:xfrm>
          <a:custGeom>
            <a:avLst/>
            <a:gdLst>
              <a:gd name="T0" fmla="*/ 0 w 2"/>
              <a:gd name="T1" fmla="*/ 3175 h 2"/>
              <a:gd name="T2" fmla="*/ 3175 w 2"/>
              <a:gd name="T3" fmla="*/ 3175 h 2"/>
              <a:gd name="T4" fmla="*/ 3175 w 2"/>
              <a:gd name="T5" fmla="*/ 3175 h 2"/>
              <a:gd name="T6" fmla="*/ 3175 w 2"/>
              <a:gd name="T7" fmla="*/ 0 h 2"/>
              <a:gd name="T8" fmla="*/ 3175 w 2"/>
              <a:gd name="T9" fmla="*/ 0 h 2"/>
              <a:gd name="T10" fmla="*/ 3175 w 2"/>
              <a:gd name="T11" fmla="*/ 0 h 2"/>
              <a:gd name="T12" fmla="*/ 0 w 2"/>
              <a:gd name="T13" fmla="*/ 0 h 2"/>
              <a:gd name="T14" fmla="*/ 0 w 2"/>
              <a:gd name="T15" fmla="*/ 0 h 2"/>
              <a:gd name="T16" fmla="*/ 0 w 2"/>
              <a:gd name="T17" fmla="*/ 0 h 2"/>
              <a:gd name="T18" fmla="*/ 0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3175 h 2"/>
              <a:gd name="T40" fmla="*/ 0 w 2"/>
              <a:gd name="T41" fmla="*/ 3175 h 2"/>
              <a:gd name="T42" fmla="*/ 3175 w 2"/>
              <a:gd name="T43" fmla="*/ 3175 h 2"/>
              <a:gd name="T44" fmla="*/ 3175 w 2"/>
              <a:gd name="T45" fmla="*/ 0 h 2"/>
              <a:gd name="T46" fmla="*/ 3175 w 2"/>
              <a:gd name="T47" fmla="*/ 0 h 2"/>
              <a:gd name="T48" fmla="*/ 3175 w 2"/>
              <a:gd name="T49" fmla="*/ 0 h 2"/>
              <a:gd name="T50" fmla="*/ 3175 w 2"/>
              <a:gd name="T51" fmla="*/ 0 h 2"/>
              <a:gd name="T52" fmla="*/ 3175 w 2"/>
              <a:gd name="T53" fmla="*/ 0 h 2"/>
              <a:gd name="T54" fmla="*/ 3175 w 2"/>
              <a:gd name="T55" fmla="*/ 0 h 2"/>
              <a:gd name="T56" fmla="*/ 3175 w 2"/>
              <a:gd name="T57" fmla="*/ 0 h 2"/>
              <a:gd name="T58" fmla="*/ 3175 w 2"/>
              <a:gd name="T59" fmla="*/ 0 h 2"/>
              <a:gd name="T60" fmla="*/ 3175 w 2"/>
              <a:gd name="T61" fmla="*/ 0 h 2"/>
              <a:gd name="T62" fmla="*/ 3175 w 2"/>
              <a:gd name="T63" fmla="*/ 0 h 2"/>
              <a:gd name="T64" fmla="*/ 3175 w 2"/>
              <a:gd name="T65" fmla="*/ 0 h 2"/>
              <a:gd name="T66" fmla="*/ 3175 w 2"/>
              <a:gd name="T67" fmla="*/ 3175 h 2"/>
              <a:gd name="T68" fmla="*/ 3175 w 2"/>
              <a:gd name="T69" fmla="*/ 0 h 2"/>
              <a:gd name="T70" fmla="*/ 3175 w 2"/>
              <a:gd name="T71" fmla="*/ 0 h 2"/>
              <a:gd name="T72" fmla="*/ 0 w 2"/>
              <a:gd name="T73" fmla="*/ 0 h 2"/>
              <a:gd name="T74" fmla="*/ 0 w 2"/>
              <a:gd name="T75" fmla="*/ 0 h 2"/>
              <a:gd name="T76" fmla="*/ 0 w 2"/>
              <a:gd name="T77" fmla="*/ 3175 h 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 h="2">
                <a:moveTo>
                  <a:pt x="0" y="2"/>
                </a:moveTo>
                <a:lnTo>
                  <a:pt x="2" y="2"/>
                </a:lnTo>
                <a:lnTo>
                  <a:pt x="2" y="0"/>
                </a:lnTo>
                <a:lnTo>
                  <a:pt x="0" y="0"/>
                </a:lnTo>
                <a:lnTo>
                  <a:pt x="0" y="2"/>
                </a:lnTo>
                <a:lnTo>
                  <a:pt x="2" y="2"/>
                </a:lnTo>
                <a:lnTo>
                  <a:pt x="2" y="0"/>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4" name="Freeform 1180"/>
          <p:cNvSpPr>
            <a:spLocks/>
          </p:cNvSpPr>
          <p:nvPr/>
        </p:nvSpPr>
        <p:spPr bwMode="auto">
          <a:xfrm>
            <a:off x="747185" y="530226"/>
            <a:ext cx="4233" cy="4763"/>
          </a:xfrm>
          <a:custGeom>
            <a:avLst/>
            <a:gdLst>
              <a:gd name="T0" fmla="*/ 0 w 2"/>
              <a:gd name="T1" fmla="*/ 4763 h 3"/>
              <a:gd name="T2" fmla="*/ 0 w 2"/>
              <a:gd name="T3" fmla="*/ 4763 h 3"/>
              <a:gd name="T4" fmla="*/ 3175 w 2"/>
              <a:gd name="T5" fmla="*/ 4763 h 3"/>
              <a:gd name="T6" fmla="*/ 3175 w 2"/>
              <a:gd name="T7" fmla="*/ 4763 h 3"/>
              <a:gd name="T8" fmla="*/ 0 w 2"/>
              <a:gd name="T9" fmla="*/ 0 h 3"/>
              <a:gd name="T10" fmla="*/ 0 w 2"/>
              <a:gd name="T11" fmla="*/ 0 h 3"/>
              <a:gd name="T12" fmla="*/ 0 w 2"/>
              <a:gd name="T13" fmla="*/ 0 h 3"/>
              <a:gd name="T14" fmla="*/ 0 w 2"/>
              <a:gd name="T15" fmla="*/ 4763 h 3"/>
              <a:gd name="T16" fmla="*/ 0 w 2"/>
              <a:gd name="T17" fmla="*/ 4763 h 3"/>
              <a:gd name="T18" fmla="*/ 0 w 2"/>
              <a:gd name="T19" fmla="*/ 4763 h 3"/>
              <a:gd name="T20" fmla="*/ 0 w 2"/>
              <a:gd name="T21" fmla="*/ 4763 h 3"/>
              <a:gd name="T22" fmla="*/ 0 w 2"/>
              <a:gd name="T23" fmla="*/ 0 h 3"/>
              <a:gd name="T24" fmla="*/ 0 w 2"/>
              <a:gd name="T25" fmla="*/ 4763 h 3"/>
              <a:gd name="T26" fmla="*/ 0 w 2"/>
              <a:gd name="T27" fmla="*/ 4763 h 3"/>
              <a:gd name="T28" fmla="*/ 0 w 2"/>
              <a:gd name="T29" fmla="*/ 4763 h 3"/>
              <a:gd name="T30" fmla="*/ 0 w 2"/>
              <a:gd name="T31" fmla="*/ 4763 h 3"/>
              <a:gd name="T32" fmla="*/ 0 w 2"/>
              <a:gd name="T33" fmla="*/ 4763 h 3"/>
              <a:gd name="T34" fmla="*/ 0 w 2"/>
              <a:gd name="T35" fmla="*/ 4763 h 3"/>
              <a:gd name="T36" fmla="*/ 0 w 2"/>
              <a:gd name="T37" fmla="*/ 4763 h 3"/>
              <a:gd name="T38" fmla="*/ 0 w 2"/>
              <a:gd name="T39" fmla="*/ 4763 h 3"/>
              <a:gd name="T40" fmla="*/ 0 w 2"/>
              <a:gd name="T41" fmla="*/ 4763 h 3"/>
              <a:gd name="T42" fmla="*/ 0 w 2"/>
              <a:gd name="T43" fmla="*/ 4763 h 3"/>
              <a:gd name="T44" fmla="*/ 0 w 2"/>
              <a:gd name="T45" fmla="*/ 4763 h 3"/>
              <a:gd name="T46" fmla="*/ 0 w 2"/>
              <a:gd name="T47" fmla="*/ 4763 h 3"/>
              <a:gd name="T48" fmla="*/ 0 w 2"/>
              <a:gd name="T49" fmla="*/ 4763 h 3"/>
              <a:gd name="T50" fmla="*/ 0 w 2"/>
              <a:gd name="T51" fmla="*/ 4763 h 3"/>
              <a:gd name="T52" fmla="*/ 0 w 2"/>
              <a:gd name="T53" fmla="*/ 4763 h 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 h="3">
                <a:moveTo>
                  <a:pt x="0" y="3"/>
                </a:moveTo>
                <a:lnTo>
                  <a:pt x="0" y="3"/>
                </a:lnTo>
                <a:lnTo>
                  <a:pt x="2" y="3"/>
                </a:lnTo>
                <a:lnTo>
                  <a:pt x="0" y="0"/>
                </a:lnTo>
                <a:lnTo>
                  <a:pt x="0" y="3"/>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5" name="Line 1187"/>
          <p:cNvSpPr>
            <a:spLocks noChangeShapeType="1"/>
          </p:cNvSpPr>
          <p:nvPr/>
        </p:nvSpPr>
        <p:spPr bwMode="auto">
          <a:xfrm>
            <a:off x="759885" y="520700"/>
            <a:ext cx="2116"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6" name="Line 1188"/>
          <p:cNvSpPr>
            <a:spLocks noChangeShapeType="1"/>
          </p:cNvSpPr>
          <p:nvPr/>
        </p:nvSpPr>
        <p:spPr bwMode="auto">
          <a:xfrm>
            <a:off x="759885" y="520700"/>
            <a:ext cx="2116"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7" name="Freeform 1208"/>
          <p:cNvSpPr>
            <a:spLocks/>
          </p:cNvSpPr>
          <p:nvPr/>
        </p:nvSpPr>
        <p:spPr bwMode="auto">
          <a:xfrm>
            <a:off x="793751" y="557214"/>
            <a:ext cx="2116"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8" name="Freeform 1210"/>
          <p:cNvSpPr>
            <a:spLocks/>
          </p:cNvSpPr>
          <p:nvPr/>
        </p:nvSpPr>
        <p:spPr bwMode="auto">
          <a:xfrm>
            <a:off x="793752" y="557214"/>
            <a:ext cx="4233" cy="3175"/>
          </a:xfrm>
          <a:custGeom>
            <a:avLst/>
            <a:gdLst>
              <a:gd name="T0" fmla="*/ 0 w 2"/>
              <a:gd name="T1" fmla="*/ 3175 h 2"/>
              <a:gd name="T2" fmla="*/ 0 w 2"/>
              <a:gd name="T3" fmla="*/ 3175 h 2"/>
              <a:gd name="T4" fmla="*/ 3175 w 2"/>
              <a:gd name="T5" fmla="*/ 3175 h 2"/>
              <a:gd name="T6" fmla="*/ 3175 w 2"/>
              <a:gd name="T7" fmla="*/ 0 h 2"/>
              <a:gd name="T8" fmla="*/ 3175 w 2"/>
              <a:gd name="T9" fmla="*/ 0 h 2"/>
              <a:gd name="T10" fmla="*/ 0 w 2"/>
              <a:gd name="T11" fmla="*/ 0 h 2"/>
              <a:gd name="T12" fmla="*/ 0 w 2"/>
              <a:gd name="T13" fmla="*/ 0 h 2"/>
              <a:gd name="T14" fmla="*/ 0 w 2"/>
              <a:gd name="T15" fmla="*/ 0 h 2"/>
              <a:gd name="T16" fmla="*/ 0 w 2"/>
              <a:gd name="T17" fmla="*/ 3175 h 2"/>
              <a:gd name="T18" fmla="*/ 0 w 2"/>
              <a:gd name="T19" fmla="*/ 3175 h 2"/>
              <a:gd name="T20" fmla="*/ 3175 w 2"/>
              <a:gd name="T21" fmla="*/ 3175 h 2"/>
              <a:gd name="T22" fmla="*/ 3175 w 2"/>
              <a:gd name="T23" fmla="*/ 0 h 2"/>
              <a:gd name="T24" fmla="*/ 3175 w 2"/>
              <a:gd name="T25" fmla="*/ 0 h 2"/>
              <a:gd name="T26" fmla="*/ 0 w 2"/>
              <a:gd name="T27" fmla="*/ 0 h 2"/>
              <a:gd name="T28" fmla="*/ 0 w 2"/>
              <a:gd name="T29" fmla="*/ 0 h 2"/>
              <a:gd name="T30" fmla="*/ 0 w 2"/>
              <a:gd name="T31" fmla="*/ 0 h 2"/>
              <a:gd name="T32" fmla="*/ 0 w 2"/>
              <a:gd name="T33" fmla="*/ 3175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2"/>
                </a:moveTo>
                <a:lnTo>
                  <a:pt x="0" y="2"/>
                </a:lnTo>
                <a:lnTo>
                  <a:pt x="2" y="2"/>
                </a:lnTo>
                <a:lnTo>
                  <a:pt x="2" y="0"/>
                </a:lnTo>
                <a:lnTo>
                  <a:pt x="0" y="0"/>
                </a:lnTo>
                <a:lnTo>
                  <a:pt x="0" y="2"/>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9" name="Freeform 1214"/>
          <p:cNvSpPr>
            <a:spLocks/>
          </p:cNvSpPr>
          <p:nvPr/>
        </p:nvSpPr>
        <p:spPr bwMode="auto">
          <a:xfrm>
            <a:off x="793752" y="557214"/>
            <a:ext cx="4233" cy="3175"/>
          </a:xfrm>
          <a:custGeom>
            <a:avLst/>
            <a:gdLst>
              <a:gd name="T0" fmla="*/ 0 w 2"/>
              <a:gd name="T1" fmla="*/ 3175 h 2"/>
              <a:gd name="T2" fmla="*/ 3175 w 2"/>
              <a:gd name="T3" fmla="*/ 3175 h 2"/>
              <a:gd name="T4" fmla="*/ 0 w 2"/>
              <a:gd name="T5" fmla="*/ 0 h 2"/>
              <a:gd name="T6" fmla="*/ 0 w 2"/>
              <a:gd name="T7" fmla="*/ 3175 h 2"/>
              <a:gd name="T8" fmla="*/ 0 w 2"/>
              <a:gd name="T9" fmla="*/ 3175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 h="2">
                <a:moveTo>
                  <a:pt x="0" y="2"/>
                </a:move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30" name="Rectangle 1215"/>
          <p:cNvSpPr>
            <a:spLocks noChangeArrowheads="1"/>
          </p:cNvSpPr>
          <p:nvPr/>
        </p:nvSpPr>
        <p:spPr bwMode="auto">
          <a:xfrm>
            <a:off x="793751" y="627064"/>
            <a:ext cx="2116"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a:p>
        </p:txBody>
      </p:sp>
      <p:sp>
        <p:nvSpPr>
          <p:cNvPr id="31" name="Freeform 1217"/>
          <p:cNvSpPr>
            <a:spLocks/>
          </p:cNvSpPr>
          <p:nvPr/>
        </p:nvSpPr>
        <p:spPr bwMode="auto">
          <a:xfrm>
            <a:off x="793751" y="627064"/>
            <a:ext cx="2116"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32" name="Freeform 1219"/>
          <p:cNvSpPr>
            <a:spLocks/>
          </p:cNvSpPr>
          <p:nvPr/>
        </p:nvSpPr>
        <p:spPr bwMode="auto">
          <a:xfrm>
            <a:off x="975785" y="541339"/>
            <a:ext cx="2116"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33" name="Freeform 1221"/>
          <p:cNvSpPr>
            <a:spLocks/>
          </p:cNvSpPr>
          <p:nvPr/>
        </p:nvSpPr>
        <p:spPr bwMode="auto">
          <a:xfrm>
            <a:off x="975785" y="541339"/>
            <a:ext cx="4233" cy="3175"/>
          </a:xfrm>
          <a:custGeom>
            <a:avLst/>
            <a:gdLst>
              <a:gd name="T0" fmla="*/ 3175 w 2"/>
              <a:gd name="T1" fmla="*/ 0 h 2"/>
              <a:gd name="T2" fmla="*/ 3175 w 2"/>
              <a:gd name="T3" fmla="*/ 0 h 2"/>
              <a:gd name="T4" fmla="*/ 3175 w 2"/>
              <a:gd name="T5" fmla="*/ 0 h 2"/>
              <a:gd name="T6" fmla="*/ 0 w 2"/>
              <a:gd name="T7" fmla="*/ 0 h 2"/>
              <a:gd name="T8" fmla="*/ 0 w 2"/>
              <a:gd name="T9" fmla="*/ 0 h 2"/>
              <a:gd name="T10" fmla="*/ 0 w 2"/>
              <a:gd name="T11" fmla="*/ 3175 h 2"/>
              <a:gd name="T12" fmla="*/ 3175 w 2"/>
              <a:gd name="T13" fmla="*/ 0 h 2"/>
              <a:gd name="T14" fmla="*/ 3175 w 2"/>
              <a:gd name="T15" fmla="*/ 0 h 2"/>
              <a:gd name="T16" fmla="*/ 3175 w 2"/>
              <a:gd name="T17" fmla="*/ 0 h 2"/>
              <a:gd name="T18" fmla="*/ 0 w 2"/>
              <a:gd name="T19" fmla="*/ 0 h 2"/>
              <a:gd name="T20" fmla="*/ 0 w 2"/>
              <a:gd name="T21" fmla="*/ 0 h 2"/>
              <a:gd name="T22" fmla="*/ 0 w 2"/>
              <a:gd name="T23" fmla="*/ 3175 h 2"/>
              <a:gd name="T24" fmla="*/ 3175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2" y="0"/>
                </a:lnTo>
                <a:lnTo>
                  <a:pt x="0" y="0"/>
                </a:lnTo>
                <a:lnTo>
                  <a:pt x="0" y="2"/>
                </a:lnTo>
                <a:lnTo>
                  <a:pt x="2" y="0"/>
                </a:lnTo>
                <a:lnTo>
                  <a:pt x="0" y="0"/>
                </a:lnTo>
                <a:lnTo>
                  <a:pt x="0"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34" name="Freeform 1234"/>
          <p:cNvSpPr>
            <a:spLocks/>
          </p:cNvSpPr>
          <p:nvPr/>
        </p:nvSpPr>
        <p:spPr bwMode="auto">
          <a:xfrm>
            <a:off x="963085" y="550864"/>
            <a:ext cx="4233" cy="1587"/>
          </a:xfrm>
          <a:custGeom>
            <a:avLst/>
            <a:gdLst>
              <a:gd name="T0" fmla="*/ 0 w 2"/>
              <a:gd name="T1" fmla="*/ 0 h 1587"/>
              <a:gd name="T2" fmla="*/ 0 w 2"/>
              <a:gd name="T3" fmla="*/ 0 h 1587"/>
              <a:gd name="T4" fmla="*/ 3175 w 2"/>
              <a:gd name="T5" fmla="*/ 0 h 1587"/>
              <a:gd name="T6" fmla="*/ 3175 w 2"/>
              <a:gd name="T7" fmla="*/ 0 h 1587"/>
              <a:gd name="T8" fmla="*/ 3175 w 2"/>
              <a:gd name="T9" fmla="*/ 0 h 1587"/>
              <a:gd name="T10" fmla="*/ 3175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3175 w 2"/>
              <a:gd name="T25" fmla="*/ 0 h 1587"/>
              <a:gd name="T26" fmla="*/ 3175 w 2"/>
              <a:gd name="T27" fmla="*/ 0 h 1587"/>
              <a:gd name="T28" fmla="*/ 3175 w 2"/>
              <a:gd name="T29" fmla="*/ 0 h 1587"/>
              <a:gd name="T30" fmla="*/ 0 w 2"/>
              <a:gd name="T31" fmla="*/ 0 h 1587"/>
              <a:gd name="T32" fmla="*/ 0 w 2"/>
              <a:gd name="T33" fmla="*/ 0 h 1587"/>
              <a:gd name="T34" fmla="*/ 3175 w 2"/>
              <a:gd name="T35" fmla="*/ 0 h 1587"/>
              <a:gd name="T36" fmla="*/ 0 w 2"/>
              <a:gd name="T37" fmla="*/ 0 h 1587"/>
              <a:gd name="T38" fmla="*/ 0 w 2"/>
              <a:gd name="T39" fmla="*/ 0 h 1587"/>
              <a:gd name="T40" fmla="*/ 0 w 2"/>
              <a:gd name="T41" fmla="*/ 0 h 1587"/>
              <a:gd name="T42" fmla="*/ 0 w 2"/>
              <a:gd name="T43" fmla="*/ 0 h 1587"/>
              <a:gd name="T44" fmla="*/ 0 w 2"/>
              <a:gd name="T45" fmla="*/ 0 h 1587"/>
              <a:gd name="T46" fmla="*/ 0 w 2"/>
              <a:gd name="T47" fmla="*/ 0 h 1587"/>
              <a:gd name="T48" fmla="*/ 0 w 2"/>
              <a:gd name="T49" fmla="*/ 0 h 1587"/>
              <a:gd name="T50" fmla="*/ 0 w 2"/>
              <a:gd name="T51" fmla="*/ 0 h 1587"/>
              <a:gd name="T52" fmla="*/ 0 w 2"/>
              <a:gd name="T53" fmla="*/ 0 h 1587"/>
              <a:gd name="T54" fmla="*/ 0 w 2"/>
              <a:gd name="T55" fmla="*/ 0 h 1587"/>
              <a:gd name="T56" fmla="*/ 0 w 2"/>
              <a:gd name="T57" fmla="*/ 0 h 1587"/>
              <a:gd name="T58" fmla="*/ 0 w 2"/>
              <a:gd name="T59" fmla="*/ 0 h 1587"/>
              <a:gd name="T60" fmla="*/ 0 w 2"/>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1587">
                <a:moveTo>
                  <a:pt x="0" y="0"/>
                </a:moveTo>
                <a:lnTo>
                  <a:pt x="0" y="0"/>
                </a:lnTo>
                <a:lnTo>
                  <a:pt x="2" y="0"/>
                </a:lnTo>
                <a:lnTo>
                  <a:pt x="0" y="0"/>
                </a:ln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35" name="Line 1237"/>
          <p:cNvSpPr>
            <a:spLocks noChangeShapeType="1"/>
          </p:cNvSpPr>
          <p:nvPr/>
        </p:nvSpPr>
        <p:spPr bwMode="auto">
          <a:xfrm>
            <a:off x="971551" y="544514"/>
            <a:ext cx="2116"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36" name="Line 1238"/>
          <p:cNvSpPr>
            <a:spLocks noChangeShapeType="1"/>
          </p:cNvSpPr>
          <p:nvPr/>
        </p:nvSpPr>
        <p:spPr bwMode="auto">
          <a:xfrm>
            <a:off x="971551" y="544514"/>
            <a:ext cx="2116"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37" name="Freeform 1240"/>
          <p:cNvSpPr>
            <a:spLocks/>
          </p:cNvSpPr>
          <p:nvPr/>
        </p:nvSpPr>
        <p:spPr bwMode="auto">
          <a:xfrm>
            <a:off x="971551" y="541339"/>
            <a:ext cx="2116" cy="3175"/>
          </a:xfrm>
          <a:custGeom>
            <a:avLst/>
            <a:gdLst>
              <a:gd name="T0" fmla="*/ 0 w 1587"/>
              <a:gd name="T1" fmla="*/ 3175 h 2"/>
              <a:gd name="T2" fmla="*/ 0 w 1587"/>
              <a:gd name="T3" fmla="*/ 3175 h 2"/>
              <a:gd name="T4" fmla="*/ 0 w 1587"/>
              <a:gd name="T5" fmla="*/ 0 h 2"/>
              <a:gd name="T6" fmla="*/ 0 w 1587"/>
              <a:gd name="T7" fmla="*/ 3175 h 2"/>
              <a:gd name="T8" fmla="*/ 0 w 1587"/>
              <a:gd name="T9" fmla="*/ 3175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38" name="Freeform 1243"/>
          <p:cNvSpPr>
            <a:spLocks/>
          </p:cNvSpPr>
          <p:nvPr/>
        </p:nvSpPr>
        <p:spPr bwMode="auto">
          <a:xfrm>
            <a:off x="971552" y="538164"/>
            <a:ext cx="4233" cy="3175"/>
          </a:xfrm>
          <a:custGeom>
            <a:avLst/>
            <a:gdLst>
              <a:gd name="T0" fmla="*/ 3175 w 2"/>
              <a:gd name="T1" fmla="*/ 3175 h 2"/>
              <a:gd name="T2" fmla="*/ 3175 w 2"/>
              <a:gd name="T3" fmla="*/ 3175 h 2"/>
              <a:gd name="T4" fmla="*/ 3175 w 2"/>
              <a:gd name="T5" fmla="*/ 3175 h 2"/>
              <a:gd name="T6" fmla="*/ 3175 w 2"/>
              <a:gd name="T7" fmla="*/ 3175 h 2"/>
              <a:gd name="T8" fmla="*/ 0 w 2"/>
              <a:gd name="T9" fmla="*/ 3175 h 2"/>
              <a:gd name="T10" fmla="*/ 0 w 2"/>
              <a:gd name="T11" fmla="*/ 3175 h 2"/>
              <a:gd name="T12" fmla="*/ 3175 w 2"/>
              <a:gd name="T13" fmla="*/ 3175 h 2"/>
              <a:gd name="T14" fmla="*/ 0 w 2"/>
              <a:gd name="T15" fmla="*/ 3175 h 2"/>
              <a:gd name="T16" fmla="*/ 0 w 2"/>
              <a:gd name="T17" fmla="*/ 3175 h 2"/>
              <a:gd name="T18" fmla="*/ 0 w 2"/>
              <a:gd name="T19" fmla="*/ 3175 h 2"/>
              <a:gd name="T20" fmla="*/ 0 w 2"/>
              <a:gd name="T21" fmla="*/ 3175 h 2"/>
              <a:gd name="T22" fmla="*/ 0 w 2"/>
              <a:gd name="T23" fmla="*/ 3175 h 2"/>
              <a:gd name="T24" fmla="*/ 0 w 2"/>
              <a:gd name="T25" fmla="*/ 3175 h 2"/>
              <a:gd name="T26" fmla="*/ 0 w 2"/>
              <a:gd name="T27" fmla="*/ 3175 h 2"/>
              <a:gd name="T28" fmla="*/ 0 w 2"/>
              <a:gd name="T29" fmla="*/ 3175 h 2"/>
              <a:gd name="T30" fmla="*/ 0 w 2"/>
              <a:gd name="T31" fmla="*/ 3175 h 2"/>
              <a:gd name="T32" fmla="*/ 0 w 2"/>
              <a:gd name="T33" fmla="*/ 3175 h 2"/>
              <a:gd name="T34" fmla="*/ 0 w 2"/>
              <a:gd name="T35" fmla="*/ 3175 h 2"/>
              <a:gd name="T36" fmla="*/ 0 w 2"/>
              <a:gd name="T37" fmla="*/ 3175 h 2"/>
              <a:gd name="T38" fmla="*/ 3175 w 2"/>
              <a:gd name="T39" fmla="*/ 3175 h 2"/>
              <a:gd name="T40" fmla="*/ 3175 w 2"/>
              <a:gd name="T41" fmla="*/ 3175 h 2"/>
              <a:gd name="T42" fmla="*/ 3175 w 2"/>
              <a:gd name="T43" fmla="*/ 3175 h 2"/>
              <a:gd name="T44" fmla="*/ 3175 w 2"/>
              <a:gd name="T45" fmla="*/ 3175 h 2"/>
              <a:gd name="T46" fmla="*/ 3175 w 2"/>
              <a:gd name="T47" fmla="*/ 3175 h 2"/>
              <a:gd name="T48" fmla="*/ 0 w 2"/>
              <a:gd name="T49" fmla="*/ 0 h 2"/>
              <a:gd name="T50" fmla="*/ 0 w 2"/>
              <a:gd name="T51" fmla="*/ 3175 h 2"/>
              <a:gd name="T52" fmla="*/ 0 w 2"/>
              <a:gd name="T53" fmla="*/ 3175 h 2"/>
              <a:gd name="T54" fmla="*/ 0 w 2"/>
              <a:gd name="T55" fmla="*/ 3175 h 2"/>
              <a:gd name="T56" fmla="*/ 3175 w 2"/>
              <a:gd name="T57" fmla="*/ 3175 h 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 h="2">
                <a:moveTo>
                  <a:pt x="2" y="2"/>
                </a:moveTo>
                <a:lnTo>
                  <a:pt x="2" y="2"/>
                </a:lnTo>
                <a:lnTo>
                  <a:pt x="0" y="2"/>
                </a:lnTo>
                <a:lnTo>
                  <a:pt x="2" y="2"/>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39" name="Freeform 1246"/>
          <p:cNvSpPr>
            <a:spLocks/>
          </p:cNvSpPr>
          <p:nvPr/>
        </p:nvSpPr>
        <p:spPr bwMode="auto">
          <a:xfrm>
            <a:off x="967318" y="547689"/>
            <a:ext cx="4233" cy="3175"/>
          </a:xfrm>
          <a:custGeom>
            <a:avLst/>
            <a:gdLst>
              <a:gd name="T0" fmla="*/ 0 w 2"/>
              <a:gd name="T1" fmla="*/ 3175 h 2"/>
              <a:gd name="T2" fmla="*/ 0 w 2"/>
              <a:gd name="T3" fmla="*/ 3175 h 2"/>
              <a:gd name="T4" fmla="*/ 3175 w 2"/>
              <a:gd name="T5" fmla="*/ 0 h 2"/>
              <a:gd name="T6" fmla="*/ 3175 w 2"/>
              <a:gd name="T7" fmla="*/ 0 h 2"/>
              <a:gd name="T8" fmla="*/ 0 w 2"/>
              <a:gd name="T9" fmla="*/ 0 h 2"/>
              <a:gd name="T10" fmla="*/ 0 w 2"/>
              <a:gd name="T11" fmla="*/ 0 h 2"/>
              <a:gd name="T12" fmla="*/ 0 w 2"/>
              <a:gd name="T13" fmla="*/ 3175 h 2"/>
              <a:gd name="T14" fmla="*/ 0 w 2"/>
              <a:gd name="T15" fmla="*/ 3175 h 2"/>
              <a:gd name="T16" fmla="*/ 3175 w 2"/>
              <a:gd name="T17" fmla="*/ 0 h 2"/>
              <a:gd name="T18" fmla="*/ 3175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0 h 2"/>
              <a:gd name="T40" fmla="*/ 0 w 2"/>
              <a:gd name="T41" fmla="*/ 0 h 2"/>
              <a:gd name="T42" fmla="*/ 0 w 2"/>
              <a:gd name="T43" fmla="*/ 0 h 2"/>
              <a:gd name="T44" fmla="*/ 0 w 2"/>
              <a:gd name="T45" fmla="*/ 0 h 2"/>
              <a:gd name="T46" fmla="*/ 0 w 2"/>
              <a:gd name="T47" fmla="*/ 3175 h 2"/>
              <a:gd name="T48" fmla="*/ 0 w 2"/>
              <a:gd name="T49" fmla="*/ 3175 h 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 h="2">
                <a:moveTo>
                  <a:pt x="0" y="2"/>
                </a:moveTo>
                <a:lnTo>
                  <a:pt x="0" y="2"/>
                </a:lnTo>
                <a:lnTo>
                  <a:pt x="2" y="0"/>
                </a:lnTo>
                <a:lnTo>
                  <a:pt x="0" y="0"/>
                </a:lnTo>
                <a:lnTo>
                  <a:pt x="0"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0" name="Freeform 1250"/>
          <p:cNvSpPr>
            <a:spLocks/>
          </p:cNvSpPr>
          <p:nvPr/>
        </p:nvSpPr>
        <p:spPr bwMode="auto">
          <a:xfrm>
            <a:off x="975785" y="530225"/>
            <a:ext cx="4233" cy="1588"/>
          </a:xfrm>
          <a:custGeom>
            <a:avLst/>
            <a:gdLst>
              <a:gd name="T0" fmla="*/ 3175 w 2"/>
              <a:gd name="T1" fmla="*/ 0 h 1588"/>
              <a:gd name="T2" fmla="*/ 0 w 2"/>
              <a:gd name="T3" fmla="*/ 0 h 1588"/>
              <a:gd name="T4" fmla="*/ 3175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1" name="Freeform 1252"/>
          <p:cNvSpPr>
            <a:spLocks/>
          </p:cNvSpPr>
          <p:nvPr/>
        </p:nvSpPr>
        <p:spPr bwMode="auto">
          <a:xfrm>
            <a:off x="975785" y="527050"/>
            <a:ext cx="4233" cy="7938"/>
          </a:xfrm>
          <a:custGeom>
            <a:avLst/>
            <a:gdLst>
              <a:gd name="T0" fmla="*/ 3175 w 2"/>
              <a:gd name="T1" fmla="*/ 3175 h 5"/>
              <a:gd name="T2" fmla="*/ 3175 w 2"/>
              <a:gd name="T3" fmla="*/ 3175 h 5"/>
              <a:gd name="T4" fmla="*/ 0 w 2"/>
              <a:gd name="T5" fmla="*/ 0 h 5"/>
              <a:gd name="T6" fmla="*/ 0 w 2"/>
              <a:gd name="T7" fmla="*/ 3175 h 5"/>
              <a:gd name="T8" fmla="*/ 0 w 2"/>
              <a:gd name="T9" fmla="*/ 3175 h 5"/>
              <a:gd name="T10" fmla="*/ 3175 w 2"/>
              <a:gd name="T11" fmla="*/ 7938 h 5"/>
              <a:gd name="T12" fmla="*/ 3175 w 2"/>
              <a:gd name="T13" fmla="*/ 3175 h 5"/>
              <a:gd name="T14" fmla="*/ 3175 w 2"/>
              <a:gd name="T15" fmla="*/ 3175 h 5"/>
              <a:gd name="T16" fmla="*/ 0 w 2"/>
              <a:gd name="T17" fmla="*/ 0 h 5"/>
              <a:gd name="T18" fmla="*/ 0 w 2"/>
              <a:gd name="T19" fmla="*/ 3175 h 5"/>
              <a:gd name="T20" fmla="*/ 0 w 2"/>
              <a:gd name="T21" fmla="*/ 3175 h 5"/>
              <a:gd name="T22" fmla="*/ 3175 w 2"/>
              <a:gd name="T23" fmla="*/ 7938 h 5"/>
              <a:gd name="T24" fmla="*/ 3175 w 2"/>
              <a:gd name="T25" fmla="*/ 3175 h 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5">
                <a:moveTo>
                  <a:pt x="2" y="2"/>
                </a:moveTo>
                <a:lnTo>
                  <a:pt x="2" y="2"/>
                </a:lnTo>
                <a:lnTo>
                  <a:pt x="0" y="0"/>
                </a:lnTo>
                <a:lnTo>
                  <a:pt x="0" y="2"/>
                </a:lnTo>
                <a:lnTo>
                  <a:pt x="2" y="5"/>
                </a:lnTo>
                <a:lnTo>
                  <a:pt x="2" y="2"/>
                </a:lnTo>
                <a:lnTo>
                  <a:pt x="0" y="0"/>
                </a:lnTo>
                <a:lnTo>
                  <a:pt x="0" y="2"/>
                </a:lnTo>
                <a:lnTo>
                  <a:pt x="2" y="5"/>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2" name="Freeform 1255"/>
          <p:cNvSpPr>
            <a:spLocks/>
          </p:cNvSpPr>
          <p:nvPr/>
        </p:nvSpPr>
        <p:spPr bwMode="auto">
          <a:xfrm>
            <a:off x="950385" y="550864"/>
            <a:ext cx="4233" cy="1587"/>
          </a:xfrm>
          <a:custGeom>
            <a:avLst/>
            <a:gdLst>
              <a:gd name="T0" fmla="*/ 0 w 2"/>
              <a:gd name="T1" fmla="*/ 0 h 1587"/>
              <a:gd name="T2" fmla="*/ 3175 w 2"/>
              <a:gd name="T3" fmla="*/ 0 h 1587"/>
              <a:gd name="T4" fmla="*/ 3175 w 2"/>
              <a:gd name="T5" fmla="*/ 0 h 1587"/>
              <a:gd name="T6" fmla="*/ 3175 w 2"/>
              <a:gd name="T7" fmla="*/ 0 h 1587"/>
              <a:gd name="T8" fmla="*/ 3175 w 2"/>
              <a:gd name="T9" fmla="*/ 0 h 1587"/>
              <a:gd name="T10" fmla="*/ 0 w 2"/>
              <a:gd name="T11" fmla="*/ 0 h 1587"/>
              <a:gd name="T12" fmla="*/ 0 w 2"/>
              <a:gd name="T13" fmla="*/ 0 h 1587"/>
              <a:gd name="T14" fmla="*/ 0 w 2"/>
              <a:gd name="T15" fmla="*/ 0 h 1587"/>
              <a:gd name="T16" fmla="*/ 0 w 2"/>
              <a:gd name="T17" fmla="*/ 0 h 1587"/>
              <a:gd name="T18" fmla="*/ 3175 w 2"/>
              <a:gd name="T19" fmla="*/ 0 h 1587"/>
              <a:gd name="T20" fmla="*/ 3175 w 2"/>
              <a:gd name="T21" fmla="*/ 0 h 1587"/>
              <a:gd name="T22" fmla="*/ 3175 w 2"/>
              <a:gd name="T23" fmla="*/ 0 h 1587"/>
              <a:gd name="T24" fmla="*/ 3175 w 2"/>
              <a:gd name="T25" fmla="*/ 0 h 1587"/>
              <a:gd name="T26" fmla="*/ 3175 w 2"/>
              <a:gd name="T27" fmla="*/ 0 h 1587"/>
              <a:gd name="T28" fmla="*/ 3175 w 2"/>
              <a:gd name="T29" fmla="*/ 0 h 1587"/>
              <a:gd name="T30" fmla="*/ 3175 w 2"/>
              <a:gd name="T31" fmla="*/ 0 h 1587"/>
              <a:gd name="T32" fmla="*/ 3175 w 2"/>
              <a:gd name="T33" fmla="*/ 0 h 1587"/>
              <a:gd name="T34" fmla="*/ 3175 w 2"/>
              <a:gd name="T35" fmla="*/ 0 h 1587"/>
              <a:gd name="T36" fmla="*/ 3175 w 2"/>
              <a:gd name="T37" fmla="*/ 0 h 1587"/>
              <a:gd name="T38" fmla="*/ 3175 w 2"/>
              <a:gd name="T39" fmla="*/ 0 h 1587"/>
              <a:gd name="T40" fmla="*/ 3175 w 2"/>
              <a:gd name="T41" fmla="*/ 0 h 1587"/>
              <a:gd name="T42" fmla="*/ 3175 w 2"/>
              <a:gd name="T43" fmla="*/ 0 h 1587"/>
              <a:gd name="T44" fmla="*/ 3175 w 2"/>
              <a:gd name="T45" fmla="*/ 0 h 1587"/>
              <a:gd name="T46" fmla="*/ 3175 w 2"/>
              <a:gd name="T47" fmla="*/ 0 h 1587"/>
              <a:gd name="T48" fmla="*/ 3175 w 2"/>
              <a:gd name="T49" fmla="*/ 0 h 1587"/>
              <a:gd name="T50" fmla="*/ 3175 w 2"/>
              <a:gd name="T51" fmla="*/ 0 h 1587"/>
              <a:gd name="T52" fmla="*/ 3175 w 2"/>
              <a:gd name="T53" fmla="*/ 0 h 1587"/>
              <a:gd name="T54" fmla="*/ 3175 w 2"/>
              <a:gd name="T55" fmla="*/ 0 h 1587"/>
              <a:gd name="T56" fmla="*/ 3175 w 2"/>
              <a:gd name="T57" fmla="*/ 0 h 1587"/>
              <a:gd name="T58" fmla="*/ 0 w 2"/>
              <a:gd name="T59" fmla="*/ 0 h 1587"/>
              <a:gd name="T60" fmla="*/ 0 w 2"/>
              <a:gd name="T61" fmla="*/ 0 h 1587"/>
              <a:gd name="T62" fmla="*/ 0 w 2"/>
              <a:gd name="T63" fmla="*/ 0 h 158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3" name="Rectangle 1256"/>
          <p:cNvSpPr>
            <a:spLocks noChangeArrowheads="1"/>
          </p:cNvSpPr>
          <p:nvPr/>
        </p:nvSpPr>
        <p:spPr bwMode="auto">
          <a:xfrm>
            <a:off x="963085" y="550864"/>
            <a:ext cx="2116" cy="15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a:p>
        </p:txBody>
      </p:sp>
      <p:sp>
        <p:nvSpPr>
          <p:cNvPr id="44" name="Freeform 1258"/>
          <p:cNvSpPr>
            <a:spLocks/>
          </p:cNvSpPr>
          <p:nvPr/>
        </p:nvSpPr>
        <p:spPr bwMode="auto">
          <a:xfrm>
            <a:off x="963085" y="550864"/>
            <a:ext cx="2116"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5" name="Freeform 1266"/>
          <p:cNvSpPr>
            <a:spLocks/>
          </p:cNvSpPr>
          <p:nvPr/>
        </p:nvSpPr>
        <p:spPr bwMode="auto">
          <a:xfrm>
            <a:off x="971551" y="534989"/>
            <a:ext cx="2116"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w 1587"/>
              <a:gd name="T63" fmla="*/ 0 h 1587"/>
              <a:gd name="T64" fmla="*/ 0 w 1587"/>
              <a:gd name="T65" fmla="*/ 0 h 1587"/>
              <a:gd name="T66" fmla="*/ 0 w 1587"/>
              <a:gd name="T67" fmla="*/ 0 h 1587"/>
              <a:gd name="T68" fmla="*/ 0 w 1587"/>
              <a:gd name="T69" fmla="*/ 0 h 1587"/>
              <a:gd name="T70" fmla="*/ 0 w 1587"/>
              <a:gd name="T71" fmla="*/ 0 h 1587"/>
              <a:gd name="T72" fmla="*/ 0 w 1587"/>
              <a:gd name="T73" fmla="*/ 0 h 1587"/>
              <a:gd name="T74" fmla="*/ 0 w 1587"/>
              <a:gd name="T75" fmla="*/ 0 h 1587"/>
              <a:gd name="T76" fmla="*/ 0 w 1587"/>
              <a:gd name="T77" fmla="*/ 0 h 1587"/>
              <a:gd name="T78" fmla="*/ 0 w 1587"/>
              <a:gd name="T79" fmla="*/ 0 h 1587"/>
              <a:gd name="T80" fmla="*/ 0 w 1587"/>
              <a:gd name="T81" fmla="*/ 0 h 1587"/>
              <a:gd name="T82" fmla="*/ 0 w 1587"/>
              <a:gd name="T83" fmla="*/ 0 h 1587"/>
              <a:gd name="T84" fmla="*/ 0 w 1587"/>
              <a:gd name="T85" fmla="*/ 0 h 1587"/>
              <a:gd name="T86" fmla="*/ 0 w 1587"/>
              <a:gd name="T87" fmla="*/ 0 h 158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6" name="Freeform 1269"/>
          <p:cNvSpPr>
            <a:spLocks/>
          </p:cNvSpPr>
          <p:nvPr/>
        </p:nvSpPr>
        <p:spPr bwMode="auto">
          <a:xfrm>
            <a:off x="971552" y="530226"/>
            <a:ext cx="4233" cy="4763"/>
          </a:xfrm>
          <a:custGeom>
            <a:avLst/>
            <a:gdLst>
              <a:gd name="T0" fmla="*/ 0 w 2"/>
              <a:gd name="T1" fmla="*/ 4763 h 3"/>
              <a:gd name="T2" fmla="*/ 3175 w 2"/>
              <a:gd name="T3" fmla="*/ 0 h 3"/>
              <a:gd name="T4" fmla="*/ 3175 w 2"/>
              <a:gd name="T5" fmla="*/ 0 h 3"/>
              <a:gd name="T6" fmla="*/ 3175 w 2"/>
              <a:gd name="T7" fmla="*/ 0 h 3"/>
              <a:gd name="T8" fmla="*/ 3175 w 2"/>
              <a:gd name="T9" fmla="*/ 0 h 3"/>
              <a:gd name="T10" fmla="*/ 0 w 2"/>
              <a:gd name="T11" fmla="*/ 0 h 3"/>
              <a:gd name="T12" fmla="*/ 0 w 2"/>
              <a:gd name="T13" fmla="*/ 0 h 3"/>
              <a:gd name="T14" fmla="*/ 0 w 2"/>
              <a:gd name="T15" fmla="*/ 4763 h 3"/>
              <a:gd name="T16" fmla="*/ 0 w 2"/>
              <a:gd name="T17" fmla="*/ 4763 h 3"/>
              <a:gd name="T18" fmla="*/ 3175 w 2"/>
              <a:gd name="T19" fmla="*/ 0 h 3"/>
              <a:gd name="T20" fmla="*/ 3175 w 2"/>
              <a:gd name="T21" fmla="*/ 0 h 3"/>
              <a:gd name="T22" fmla="*/ 0 w 2"/>
              <a:gd name="T23" fmla="*/ 0 h 3"/>
              <a:gd name="T24" fmla="*/ 0 w 2"/>
              <a:gd name="T25" fmla="*/ 0 h 3"/>
              <a:gd name="T26" fmla="*/ 0 w 2"/>
              <a:gd name="T27" fmla="*/ 0 h 3"/>
              <a:gd name="T28" fmla="*/ 0 w 2"/>
              <a:gd name="T29" fmla="*/ 0 h 3"/>
              <a:gd name="T30" fmla="*/ 0 w 2"/>
              <a:gd name="T31" fmla="*/ 0 h 3"/>
              <a:gd name="T32" fmla="*/ 0 w 2"/>
              <a:gd name="T33" fmla="*/ 0 h 3"/>
              <a:gd name="T34" fmla="*/ 0 w 2"/>
              <a:gd name="T35" fmla="*/ 0 h 3"/>
              <a:gd name="T36" fmla="*/ 0 w 2"/>
              <a:gd name="T37" fmla="*/ 0 h 3"/>
              <a:gd name="T38" fmla="*/ 0 w 2"/>
              <a:gd name="T39" fmla="*/ 4763 h 3"/>
              <a:gd name="T40" fmla="*/ 0 w 2"/>
              <a:gd name="T41" fmla="*/ 4763 h 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 h="3">
                <a:moveTo>
                  <a:pt x="0" y="3"/>
                </a:moveTo>
                <a:lnTo>
                  <a:pt x="2" y="0"/>
                </a:lnTo>
                <a:lnTo>
                  <a:pt x="0" y="0"/>
                </a:lnTo>
                <a:lnTo>
                  <a:pt x="0" y="3"/>
                </a:lnTo>
                <a:lnTo>
                  <a:pt x="2" y="0"/>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7" name="Line 1270"/>
          <p:cNvSpPr>
            <a:spLocks noChangeShapeType="1"/>
          </p:cNvSpPr>
          <p:nvPr/>
        </p:nvSpPr>
        <p:spPr bwMode="auto">
          <a:xfrm>
            <a:off x="971551" y="530225"/>
            <a:ext cx="2116"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8" name="Line 1271"/>
          <p:cNvSpPr>
            <a:spLocks noChangeShapeType="1"/>
          </p:cNvSpPr>
          <p:nvPr/>
        </p:nvSpPr>
        <p:spPr bwMode="auto">
          <a:xfrm>
            <a:off x="971551" y="530225"/>
            <a:ext cx="2116"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9" name="Rectangle 1272"/>
          <p:cNvSpPr>
            <a:spLocks noChangeArrowheads="1"/>
          </p:cNvSpPr>
          <p:nvPr/>
        </p:nvSpPr>
        <p:spPr bwMode="auto">
          <a:xfrm>
            <a:off x="971551" y="530225"/>
            <a:ext cx="2116"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a:p>
        </p:txBody>
      </p:sp>
      <p:sp>
        <p:nvSpPr>
          <p:cNvPr id="50" name="Rectangle 1273"/>
          <p:cNvSpPr>
            <a:spLocks noChangeArrowheads="1"/>
          </p:cNvSpPr>
          <p:nvPr/>
        </p:nvSpPr>
        <p:spPr bwMode="auto">
          <a:xfrm>
            <a:off x="971551" y="530225"/>
            <a:ext cx="2116"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a:p>
        </p:txBody>
      </p:sp>
      <p:sp>
        <p:nvSpPr>
          <p:cNvPr id="51" name="Line 1274"/>
          <p:cNvSpPr>
            <a:spLocks noChangeShapeType="1"/>
          </p:cNvSpPr>
          <p:nvPr/>
        </p:nvSpPr>
        <p:spPr bwMode="auto">
          <a:xfrm>
            <a:off x="971551" y="527050"/>
            <a:ext cx="2116"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52" name="Line 1275"/>
          <p:cNvSpPr>
            <a:spLocks noChangeShapeType="1"/>
          </p:cNvSpPr>
          <p:nvPr/>
        </p:nvSpPr>
        <p:spPr bwMode="auto">
          <a:xfrm>
            <a:off x="971551" y="527050"/>
            <a:ext cx="2116"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53" name="Freeform 1277"/>
          <p:cNvSpPr>
            <a:spLocks/>
          </p:cNvSpPr>
          <p:nvPr/>
        </p:nvSpPr>
        <p:spPr bwMode="auto">
          <a:xfrm>
            <a:off x="971551" y="523876"/>
            <a:ext cx="2116" cy="3175"/>
          </a:xfrm>
          <a:custGeom>
            <a:avLst/>
            <a:gdLst>
              <a:gd name="T0" fmla="*/ 0 w 1587"/>
              <a:gd name="T1" fmla="*/ 3175 h 2"/>
              <a:gd name="T2" fmla="*/ 0 w 1587"/>
              <a:gd name="T3" fmla="*/ 3175 h 2"/>
              <a:gd name="T4" fmla="*/ 0 w 1587"/>
              <a:gd name="T5" fmla="*/ 0 h 2"/>
              <a:gd name="T6" fmla="*/ 0 w 1587"/>
              <a:gd name="T7" fmla="*/ 3175 h 2"/>
              <a:gd name="T8" fmla="*/ 0 w 1587"/>
              <a:gd name="T9" fmla="*/ 3175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54" name="Freeform 1287"/>
          <p:cNvSpPr>
            <a:spLocks/>
          </p:cNvSpPr>
          <p:nvPr/>
        </p:nvSpPr>
        <p:spPr bwMode="auto">
          <a:xfrm>
            <a:off x="958852" y="514350"/>
            <a:ext cx="4233" cy="3175"/>
          </a:xfrm>
          <a:custGeom>
            <a:avLst/>
            <a:gdLst>
              <a:gd name="T0" fmla="*/ 0 w 2"/>
              <a:gd name="T1" fmla="*/ 0 h 2"/>
              <a:gd name="T2" fmla="*/ 0 w 2"/>
              <a:gd name="T3" fmla="*/ 3175 h 2"/>
              <a:gd name="T4" fmla="*/ 3175 w 2"/>
              <a:gd name="T5" fmla="*/ 3175 h 2"/>
              <a:gd name="T6" fmla="*/ 3175 w 2"/>
              <a:gd name="T7" fmla="*/ 3175 h 2"/>
              <a:gd name="T8" fmla="*/ 3175 w 2"/>
              <a:gd name="T9" fmla="*/ 3175 h 2"/>
              <a:gd name="T10" fmla="*/ 3175 w 2"/>
              <a:gd name="T11" fmla="*/ 0 h 2"/>
              <a:gd name="T12" fmla="*/ 0 w 2"/>
              <a:gd name="T13" fmla="*/ 0 h 2"/>
              <a:gd name="T14" fmla="*/ 0 w 2"/>
              <a:gd name="T15" fmla="*/ 0 h 2"/>
              <a:gd name="T16" fmla="*/ 0 w 2"/>
              <a:gd name="T17" fmla="*/ 3175 h 2"/>
              <a:gd name="T18" fmla="*/ 0 w 2"/>
              <a:gd name="T19" fmla="*/ 3175 h 2"/>
              <a:gd name="T20" fmla="*/ 0 w 2"/>
              <a:gd name="T21" fmla="*/ 3175 h 2"/>
              <a:gd name="T22" fmla="*/ 0 w 2"/>
              <a:gd name="T23" fmla="*/ 3175 h 2"/>
              <a:gd name="T24" fmla="*/ 3175 w 2"/>
              <a:gd name="T25" fmla="*/ 3175 h 2"/>
              <a:gd name="T26" fmla="*/ 3175 w 2"/>
              <a:gd name="T27" fmla="*/ 3175 h 2"/>
              <a:gd name="T28" fmla="*/ 0 w 2"/>
              <a:gd name="T29" fmla="*/ 0 h 2"/>
              <a:gd name="T30" fmla="*/ 0 w 2"/>
              <a:gd name="T31" fmla="*/ 0 h 2"/>
              <a:gd name="T32" fmla="*/ 0 w 2"/>
              <a:gd name="T33" fmla="*/ 0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0"/>
                </a:moveTo>
                <a:lnTo>
                  <a:pt x="0" y="2"/>
                </a:lnTo>
                <a:lnTo>
                  <a:pt x="2" y="2"/>
                </a:lnTo>
                <a:lnTo>
                  <a:pt x="2" y="0"/>
                </a:lnTo>
                <a:lnTo>
                  <a:pt x="0" y="0"/>
                </a:lnTo>
                <a:lnTo>
                  <a:pt x="0" y="2"/>
                </a:lnTo>
                <a:lnTo>
                  <a:pt x="2" y="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55" name="Freeform 1290"/>
          <p:cNvSpPr>
            <a:spLocks/>
          </p:cNvSpPr>
          <p:nvPr/>
        </p:nvSpPr>
        <p:spPr bwMode="auto">
          <a:xfrm>
            <a:off x="958852" y="517526"/>
            <a:ext cx="4233" cy="3175"/>
          </a:xfrm>
          <a:custGeom>
            <a:avLst/>
            <a:gdLst>
              <a:gd name="T0" fmla="*/ 0 w 2"/>
              <a:gd name="T1" fmla="*/ 3175 h 2"/>
              <a:gd name="T2" fmla="*/ 0 w 2"/>
              <a:gd name="T3" fmla="*/ 3175 h 2"/>
              <a:gd name="T4" fmla="*/ 3175 w 2"/>
              <a:gd name="T5" fmla="*/ 3175 h 2"/>
              <a:gd name="T6" fmla="*/ 3175 w 2"/>
              <a:gd name="T7" fmla="*/ 3175 h 2"/>
              <a:gd name="T8" fmla="*/ 3175 w 2"/>
              <a:gd name="T9" fmla="*/ 3175 h 2"/>
              <a:gd name="T10" fmla="*/ 3175 w 2"/>
              <a:gd name="T11" fmla="*/ 0 h 2"/>
              <a:gd name="T12" fmla="*/ 0 w 2"/>
              <a:gd name="T13" fmla="*/ 0 h 2"/>
              <a:gd name="T14" fmla="*/ 0 w 2"/>
              <a:gd name="T15" fmla="*/ 0 h 2"/>
              <a:gd name="T16" fmla="*/ 0 w 2"/>
              <a:gd name="T17" fmla="*/ 0 h 2"/>
              <a:gd name="T18" fmla="*/ 0 w 2"/>
              <a:gd name="T19" fmla="*/ 0 h 2"/>
              <a:gd name="T20" fmla="*/ 3175 w 2"/>
              <a:gd name="T21" fmla="*/ 0 h 2"/>
              <a:gd name="T22" fmla="*/ 0 w 2"/>
              <a:gd name="T23" fmla="*/ 0 h 2"/>
              <a:gd name="T24" fmla="*/ 0 w 2"/>
              <a:gd name="T25" fmla="*/ 0 h 2"/>
              <a:gd name="T26" fmla="*/ 0 w 2"/>
              <a:gd name="T27" fmla="*/ 0 h 2"/>
              <a:gd name="T28" fmla="*/ 0 w 2"/>
              <a:gd name="T29" fmla="*/ 0 h 2"/>
              <a:gd name="T30" fmla="*/ 0 w 2"/>
              <a:gd name="T31" fmla="*/ 3175 h 2"/>
              <a:gd name="T32" fmla="*/ 0 w 2"/>
              <a:gd name="T33" fmla="*/ 3175 h 2"/>
              <a:gd name="T34" fmla="*/ 0 w 2"/>
              <a:gd name="T35" fmla="*/ 3175 h 2"/>
              <a:gd name="T36" fmla="*/ 0 w 2"/>
              <a:gd name="T37" fmla="*/ 0 h 2"/>
              <a:gd name="T38" fmla="*/ 0 w 2"/>
              <a:gd name="T39" fmla="*/ 0 h 2"/>
              <a:gd name="T40" fmla="*/ 0 w 2"/>
              <a:gd name="T41" fmla="*/ 0 h 2"/>
              <a:gd name="T42" fmla="*/ 0 w 2"/>
              <a:gd name="T43" fmla="*/ 0 h 2"/>
              <a:gd name="T44" fmla="*/ 0 w 2"/>
              <a:gd name="T45" fmla="*/ 0 h 2"/>
              <a:gd name="T46" fmla="*/ 0 w 2"/>
              <a:gd name="T47" fmla="*/ 0 h 2"/>
              <a:gd name="T48" fmla="*/ 0 w 2"/>
              <a:gd name="T49" fmla="*/ 3175 h 2"/>
              <a:gd name="T50" fmla="*/ 3175 w 2"/>
              <a:gd name="T51" fmla="*/ 3175 h 2"/>
              <a:gd name="T52" fmla="*/ 3175 w 2"/>
              <a:gd name="T53" fmla="*/ 0 h 2"/>
              <a:gd name="T54" fmla="*/ 3175 w 2"/>
              <a:gd name="T55" fmla="*/ 0 h 2"/>
              <a:gd name="T56" fmla="*/ 0 w 2"/>
              <a:gd name="T57" fmla="*/ 0 h 2"/>
              <a:gd name="T58" fmla="*/ 0 w 2"/>
              <a:gd name="T59" fmla="*/ 0 h 2"/>
              <a:gd name="T60" fmla="*/ 0 w 2"/>
              <a:gd name="T61" fmla="*/ 3175 h 2"/>
              <a:gd name="T62" fmla="*/ 0 w 2"/>
              <a:gd name="T63" fmla="*/ 3175 h 2"/>
              <a:gd name="T64" fmla="*/ 3175 w 2"/>
              <a:gd name="T65" fmla="*/ 3175 h 2"/>
              <a:gd name="T66" fmla="*/ 3175 w 2"/>
              <a:gd name="T67" fmla="*/ 3175 h 2"/>
              <a:gd name="T68" fmla="*/ 0 w 2"/>
              <a:gd name="T69" fmla="*/ 3175 h 2"/>
              <a:gd name="T70" fmla="*/ 0 w 2"/>
              <a:gd name="T71" fmla="*/ 3175 h 2"/>
              <a:gd name="T72" fmla="*/ 0 w 2"/>
              <a:gd name="T73" fmla="*/ 3175 h 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 h="2">
                <a:moveTo>
                  <a:pt x="0" y="2"/>
                </a:moveTo>
                <a:lnTo>
                  <a:pt x="0" y="2"/>
                </a:lnTo>
                <a:lnTo>
                  <a:pt x="2" y="2"/>
                </a:lnTo>
                <a:lnTo>
                  <a:pt x="2" y="0"/>
                </a:lnTo>
                <a:lnTo>
                  <a:pt x="0" y="0"/>
                </a:lnTo>
                <a:lnTo>
                  <a:pt x="2" y="0"/>
                </a:lnTo>
                <a:lnTo>
                  <a:pt x="0" y="0"/>
                </a:lnTo>
                <a:lnTo>
                  <a:pt x="0" y="2"/>
                </a:lnTo>
                <a:lnTo>
                  <a:pt x="0" y="0"/>
                </a:lnTo>
                <a:lnTo>
                  <a:pt x="0" y="2"/>
                </a:lnTo>
                <a:lnTo>
                  <a:pt x="2" y="2"/>
                </a:lnTo>
                <a:lnTo>
                  <a:pt x="2" y="0"/>
                </a:lnTo>
                <a:lnTo>
                  <a:pt x="0" y="0"/>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56" name="Rectangle 1335"/>
          <p:cNvSpPr>
            <a:spLocks noChangeArrowheads="1"/>
          </p:cNvSpPr>
          <p:nvPr/>
        </p:nvSpPr>
        <p:spPr bwMode="auto">
          <a:xfrm>
            <a:off x="624418" y="508000"/>
            <a:ext cx="2116"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a:p>
        </p:txBody>
      </p:sp>
      <p:sp>
        <p:nvSpPr>
          <p:cNvPr id="57" name="Rectangle 1336"/>
          <p:cNvSpPr>
            <a:spLocks noChangeArrowheads="1"/>
          </p:cNvSpPr>
          <p:nvPr/>
        </p:nvSpPr>
        <p:spPr bwMode="auto">
          <a:xfrm>
            <a:off x="632885" y="495300"/>
            <a:ext cx="2116"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a:p>
        </p:txBody>
      </p:sp>
      <p:sp>
        <p:nvSpPr>
          <p:cNvPr id="58" name="Rectangle 1337"/>
          <p:cNvSpPr>
            <a:spLocks noChangeArrowheads="1"/>
          </p:cNvSpPr>
          <p:nvPr/>
        </p:nvSpPr>
        <p:spPr bwMode="auto">
          <a:xfrm>
            <a:off x="632885" y="495300"/>
            <a:ext cx="2116"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a:p>
        </p:txBody>
      </p:sp>
      <p:sp>
        <p:nvSpPr>
          <p:cNvPr id="59" name="Rectangle 1340"/>
          <p:cNvSpPr>
            <a:spLocks noChangeArrowheads="1"/>
          </p:cNvSpPr>
          <p:nvPr/>
        </p:nvSpPr>
        <p:spPr bwMode="auto">
          <a:xfrm>
            <a:off x="624418" y="508000"/>
            <a:ext cx="2116"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a:p>
        </p:txBody>
      </p:sp>
      <p:sp>
        <p:nvSpPr>
          <p:cNvPr id="60" name="Rectangle 1341"/>
          <p:cNvSpPr>
            <a:spLocks noChangeArrowheads="1"/>
          </p:cNvSpPr>
          <p:nvPr/>
        </p:nvSpPr>
        <p:spPr bwMode="auto">
          <a:xfrm>
            <a:off x="624418" y="508000"/>
            <a:ext cx="2116"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a:p>
        </p:txBody>
      </p:sp>
      <p:sp>
        <p:nvSpPr>
          <p:cNvPr id="61" name="Rectangle 1342"/>
          <p:cNvSpPr>
            <a:spLocks noChangeArrowheads="1"/>
          </p:cNvSpPr>
          <p:nvPr/>
        </p:nvSpPr>
        <p:spPr bwMode="auto">
          <a:xfrm>
            <a:off x="624418" y="508000"/>
            <a:ext cx="2116"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a:p>
        </p:txBody>
      </p:sp>
      <p:sp>
        <p:nvSpPr>
          <p:cNvPr id="62" name="Rectangle 1343"/>
          <p:cNvSpPr>
            <a:spLocks noChangeArrowheads="1"/>
          </p:cNvSpPr>
          <p:nvPr/>
        </p:nvSpPr>
        <p:spPr bwMode="auto">
          <a:xfrm>
            <a:off x="624418" y="508000"/>
            <a:ext cx="2116"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a:p>
        </p:txBody>
      </p:sp>
      <p:sp>
        <p:nvSpPr>
          <p:cNvPr id="63" name="Rectangle 1344"/>
          <p:cNvSpPr>
            <a:spLocks noChangeArrowheads="1"/>
          </p:cNvSpPr>
          <p:nvPr/>
        </p:nvSpPr>
        <p:spPr bwMode="auto">
          <a:xfrm>
            <a:off x="620185" y="485776"/>
            <a:ext cx="2116" cy="3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a:p>
        </p:txBody>
      </p:sp>
      <p:sp>
        <p:nvSpPr>
          <p:cNvPr id="64" name="Rectangle 63"/>
          <p:cNvSpPr>
            <a:spLocks noChangeArrowheads="1"/>
          </p:cNvSpPr>
          <p:nvPr/>
        </p:nvSpPr>
        <p:spPr bwMode="auto">
          <a:xfrm>
            <a:off x="0" y="4302126"/>
            <a:ext cx="12192000" cy="176213"/>
          </a:xfrm>
          <a:prstGeom prst="rect">
            <a:avLst/>
          </a:prstGeom>
          <a:solidFill>
            <a:schemeClr val="bg1">
              <a:lumMod val="95000"/>
            </a:schemeClr>
          </a:solidFill>
          <a:ln>
            <a:noFill/>
          </a:ln>
          <a:scene3d>
            <a:camera prst="orthographicFront"/>
            <a:lightRig rig="threePt" dir="t"/>
          </a:scene3d>
          <a:sp3d>
            <a:bevelT prst="angle"/>
          </a:sp3d>
        </p:spPr>
        <p:txBody>
          <a:bodyPr/>
          <a:lstStyle>
            <a:lvl1pPr marL="115888" indent="-115888"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a:solidFill>
                <a:schemeClr val="bg1"/>
              </a:solidFill>
            </a:endParaRPr>
          </a:p>
        </p:txBody>
      </p:sp>
      <p:sp>
        <p:nvSpPr>
          <p:cNvPr id="71" name="Title 329"/>
          <p:cNvSpPr>
            <a:spLocks noGrp="1"/>
          </p:cNvSpPr>
          <p:nvPr>
            <p:ph type="title" hasCustomPrompt="1"/>
          </p:nvPr>
        </p:nvSpPr>
        <p:spPr>
          <a:xfrm>
            <a:off x="1706880" y="1311122"/>
            <a:ext cx="9295741" cy="1107996"/>
          </a:xfrm>
          <a:prstGeom prst="rect">
            <a:avLst/>
          </a:prstGeom>
        </p:spPr>
        <p:txBody>
          <a:bodyPr anchor="b"/>
          <a:lstStyle>
            <a:lvl1pPr>
              <a:lnSpc>
                <a:spcPct val="100000"/>
              </a:lnSpc>
              <a:spcBef>
                <a:spcPts val="0"/>
              </a:spcBef>
              <a:defRPr sz="3600" b="1" baseline="0">
                <a:solidFill>
                  <a:schemeClr val="bg1"/>
                </a:solidFill>
              </a:defRPr>
            </a:lvl1pPr>
          </a:lstStyle>
          <a:p>
            <a:r>
              <a:rPr lang="en-US" dirty="0"/>
              <a:t>TITLE OF YOUR PRESENTATION</a:t>
            </a:r>
          </a:p>
        </p:txBody>
      </p:sp>
      <p:sp>
        <p:nvSpPr>
          <p:cNvPr id="72" name="Text Placeholder 331"/>
          <p:cNvSpPr>
            <a:spLocks noGrp="1"/>
          </p:cNvSpPr>
          <p:nvPr>
            <p:ph type="body" sz="quarter" idx="13" hasCustomPrompt="1"/>
          </p:nvPr>
        </p:nvSpPr>
        <p:spPr>
          <a:xfrm>
            <a:off x="1701063" y="2437318"/>
            <a:ext cx="9279009" cy="875885"/>
          </a:xfrm>
          <a:prstGeom prst="rect">
            <a:avLst/>
          </a:prstGeom>
        </p:spPr>
        <p:txBody>
          <a:bodyPr lIns="0" tIns="0" rIns="0" bIns="0">
            <a:normAutofit/>
          </a:bodyPr>
          <a:lstStyle>
            <a:lvl1pPr>
              <a:lnSpc>
                <a:spcPct val="100000"/>
              </a:lnSpc>
              <a:spcBef>
                <a:spcPts val="0"/>
              </a:spcBef>
              <a:defRPr sz="2400" b="0" i="0" cap="none" baseline="0">
                <a:solidFill>
                  <a:srgbClr val="FFFFFF"/>
                </a:solidFill>
                <a:latin typeface="+mn-lt"/>
                <a:cs typeface="Andes ExtraLight"/>
              </a:defRPr>
            </a:lvl1pPr>
            <a:lvl2pPr>
              <a:defRPr b="0" i="0">
                <a:latin typeface="Andes ExtraLight"/>
                <a:cs typeface="Andes ExtraLight"/>
              </a:defRPr>
            </a:lvl2pPr>
            <a:lvl3pPr>
              <a:defRPr b="0" i="0">
                <a:latin typeface="Andes ExtraLight"/>
                <a:cs typeface="Andes ExtraLight"/>
              </a:defRPr>
            </a:lvl3pPr>
            <a:lvl4pPr>
              <a:defRPr b="0" i="0">
                <a:latin typeface="Andes ExtraLight"/>
                <a:cs typeface="Andes ExtraLight"/>
              </a:defRPr>
            </a:lvl4pPr>
            <a:lvl5pPr>
              <a:defRPr b="0" i="0">
                <a:latin typeface="Andes ExtraLight"/>
                <a:cs typeface="Andes ExtraLight"/>
              </a:defRPr>
            </a:lvl5pPr>
          </a:lstStyle>
          <a:p>
            <a:pPr lvl="0"/>
            <a:r>
              <a:rPr lang="en-US" dirty="0"/>
              <a:t>Optional Subtitle</a:t>
            </a:r>
          </a:p>
        </p:txBody>
      </p:sp>
      <p:sp>
        <p:nvSpPr>
          <p:cNvPr id="75" name="Text Placeholder 331"/>
          <p:cNvSpPr>
            <a:spLocks noGrp="1"/>
          </p:cNvSpPr>
          <p:nvPr>
            <p:ph type="body" sz="quarter" idx="15" hasCustomPrompt="1"/>
          </p:nvPr>
        </p:nvSpPr>
        <p:spPr>
          <a:xfrm>
            <a:off x="1701063" y="3717891"/>
            <a:ext cx="7475027" cy="593759"/>
          </a:xfrm>
          <a:prstGeom prst="rect">
            <a:avLst/>
          </a:prstGeom>
        </p:spPr>
        <p:txBody>
          <a:bodyPr lIns="0" tIns="0" rIns="0" bIns="0" anchor="t"/>
          <a:lstStyle>
            <a:lvl1pPr algn="l">
              <a:lnSpc>
                <a:spcPct val="100000"/>
              </a:lnSpc>
              <a:spcBef>
                <a:spcPts val="0"/>
              </a:spcBef>
              <a:defRPr sz="1500" b="0" i="0" baseline="0">
                <a:solidFill>
                  <a:schemeClr val="bg1"/>
                </a:solidFill>
                <a:latin typeface="Arial"/>
                <a:cs typeface="Arial"/>
              </a:defRPr>
            </a:lvl1pPr>
            <a:lvl2pPr>
              <a:defRPr b="0" i="0">
                <a:latin typeface="Andes ExtraLight"/>
                <a:cs typeface="Andes ExtraLight"/>
              </a:defRPr>
            </a:lvl2pPr>
            <a:lvl3pPr>
              <a:defRPr b="0" i="0">
                <a:latin typeface="Andes ExtraLight"/>
                <a:cs typeface="Andes ExtraLight"/>
              </a:defRPr>
            </a:lvl3pPr>
            <a:lvl4pPr>
              <a:defRPr b="0" i="0">
                <a:latin typeface="Andes ExtraLight"/>
                <a:cs typeface="Andes ExtraLight"/>
              </a:defRPr>
            </a:lvl4pPr>
            <a:lvl5pPr>
              <a:defRPr b="0" i="0">
                <a:latin typeface="Andes ExtraLight"/>
                <a:cs typeface="Andes ExtraLight"/>
              </a:defRPr>
            </a:lvl5pPr>
          </a:lstStyle>
          <a:p>
            <a:pPr lvl="0"/>
            <a:r>
              <a:rPr lang="en-US" dirty="0"/>
              <a:t>Name of Presenter, Title</a:t>
            </a:r>
            <a:br>
              <a:rPr lang="en-US" dirty="0"/>
            </a:br>
            <a:r>
              <a:rPr lang="en-US" dirty="0"/>
              <a:t>Location, Date</a:t>
            </a:r>
          </a:p>
        </p:txBody>
      </p:sp>
    </p:spTree>
    <p:extLst>
      <p:ext uri="{BB962C8B-B14F-4D97-AF65-F5344CB8AC3E}">
        <p14:creationId xmlns:p14="http://schemas.microsoft.com/office/powerpoint/2010/main" val="1363931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ark Blue Closing Slide">
    <p:spTree>
      <p:nvGrpSpPr>
        <p:cNvPr id="1" name=""/>
        <p:cNvGrpSpPr/>
        <p:nvPr/>
      </p:nvGrpSpPr>
      <p:grpSpPr>
        <a:xfrm>
          <a:off x="0" y="0"/>
          <a:ext cx="0" cy="0"/>
          <a:chOff x="0" y="0"/>
          <a:chExt cx="0" cy="0"/>
        </a:xfrm>
      </p:grpSpPr>
      <p:sp>
        <p:nvSpPr>
          <p:cNvPr id="5" name="Rectangle 5"/>
          <p:cNvSpPr>
            <a:spLocks noChangeArrowheads="1"/>
          </p:cNvSpPr>
          <p:nvPr/>
        </p:nvSpPr>
        <p:spPr bwMode="auto">
          <a:xfrm flipV="1">
            <a:off x="0" y="4487864"/>
            <a:ext cx="12192000" cy="2370137"/>
          </a:xfrm>
          <a:prstGeom prst="rect">
            <a:avLst/>
          </a:prstGeom>
          <a:solidFill>
            <a:schemeClr val="bg1"/>
          </a:solidFill>
          <a:ln>
            <a:noFill/>
          </a:ln>
        </p:spPr>
        <p:txBody>
          <a:bodyPr/>
          <a:lstStyle>
            <a:lvl1pPr marL="115888" indent="-115888"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a:p>
        </p:txBody>
      </p:sp>
      <p:sp>
        <p:nvSpPr>
          <p:cNvPr id="6" name="Rectangle 5"/>
          <p:cNvSpPr>
            <a:spLocks noChangeArrowheads="1"/>
          </p:cNvSpPr>
          <p:nvPr/>
        </p:nvSpPr>
        <p:spPr bwMode="auto">
          <a:xfrm flipV="1">
            <a:off x="0" y="1"/>
            <a:ext cx="12192000" cy="4479925"/>
          </a:xfrm>
          <a:prstGeom prst="rect">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marL="115888" indent="-115888"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a:p>
        </p:txBody>
      </p:sp>
      <p:sp>
        <p:nvSpPr>
          <p:cNvPr id="7" name="Line 1086"/>
          <p:cNvSpPr>
            <a:spLocks noChangeShapeType="1"/>
          </p:cNvSpPr>
          <p:nvPr/>
        </p:nvSpPr>
        <p:spPr bwMode="auto">
          <a:xfrm>
            <a:off x="645585" y="617539"/>
            <a:ext cx="2116"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8" name="Line 1087"/>
          <p:cNvSpPr>
            <a:spLocks noChangeShapeType="1"/>
          </p:cNvSpPr>
          <p:nvPr/>
        </p:nvSpPr>
        <p:spPr bwMode="auto">
          <a:xfrm>
            <a:off x="645585" y="617539"/>
            <a:ext cx="2116"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9" name="Rectangle 1088"/>
          <p:cNvSpPr>
            <a:spLocks noChangeArrowheads="1"/>
          </p:cNvSpPr>
          <p:nvPr/>
        </p:nvSpPr>
        <p:spPr bwMode="auto">
          <a:xfrm>
            <a:off x="645585" y="617539"/>
            <a:ext cx="2116"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a:p>
        </p:txBody>
      </p:sp>
      <p:sp>
        <p:nvSpPr>
          <p:cNvPr id="10" name="Rectangle 1089"/>
          <p:cNvSpPr>
            <a:spLocks noChangeArrowheads="1"/>
          </p:cNvSpPr>
          <p:nvPr/>
        </p:nvSpPr>
        <p:spPr bwMode="auto">
          <a:xfrm>
            <a:off x="645585" y="617539"/>
            <a:ext cx="2116"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a:p>
        </p:txBody>
      </p:sp>
      <p:sp>
        <p:nvSpPr>
          <p:cNvPr id="11" name="Freeform 1098"/>
          <p:cNvSpPr>
            <a:spLocks/>
          </p:cNvSpPr>
          <p:nvPr/>
        </p:nvSpPr>
        <p:spPr bwMode="auto">
          <a:xfrm>
            <a:off x="649818" y="617539"/>
            <a:ext cx="4233" cy="1587"/>
          </a:xfrm>
          <a:custGeom>
            <a:avLst/>
            <a:gdLst>
              <a:gd name="T0" fmla="*/ 0 w 2"/>
              <a:gd name="T1" fmla="*/ 0 h 1587"/>
              <a:gd name="T2" fmla="*/ 3175 w 2"/>
              <a:gd name="T3" fmla="*/ 0 h 1587"/>
              <a:gd name="T4" fmla="*/ 3175 w 2"/>
              <a:gd name="T5" fmla="*/ 0 h 1587"/>
              <a:gd name="T6" fmla="*/ 3175 w 2"/>
              <a:gd name="T7" fmla="*/ 0 h 1587"/>
              <a:gd name="T8" fmla="*/ 0 w 2"/>
              <a:gd name="T9" fmla="*/ 0 h 1587"/>
              <a:gd name="T10" fmla="*/ 0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0 w 2"/>
              <a:gd name="T25" fmla="*/ 0 h 1587"/>
              <a:gd name="T26" fmla="*/ 0 w 2"/>
              <a:gd name="T27" fmla="*/ 0 h 1587"/>
              <a:gd name="T28" fmla="*/ 0 w 2"/>
              <a:gd name="T29" fmla="*/ 0 h 1587"/>
              <a:gd name="T30" fmla="*/ 0 w 2"/>
              <a:gd name="T31" fmla="*/ 0 h 1587"/>
              <a:gd name="T32" fmla="*/ 0 w 2"/>
              <a:gd name="T33" fmla="*/ 0 h 1587"/>
              <a:gd name="T34" fmla="*/ 3175 w 2"/>
              <a:gd name="T35" fmla="*/ 0 h 1587"/>
              <a:gd name="T36" fmla="*/ 3175 w 2"/>
              <a:gd name="T37" fmla="*/ 0 h 1587"/>
              <a:gd name="T38" fmla="*/ 3175 w 2"/>
              <a:gd name="T39" fmla="*/ 0 h 1587"/>
              <a:gd name="T40" fmla="*/ 0 w 2"/>
              <a:gd name="T41" fmla="*/ 0 h 1587"/>
              <a:gd name="T42" fmla="*/ 0 w 2"/>
              <a:gd name="T43" fmla="*/ 0 h 1587"/>
              <a:gd name="T44" fmla="*/ 0 w 2"/>
              <a:gd name="T45" fmla="*/ 0 h 15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 name="Freeform 1115"/>
          <p:cNvSpPr>
            <a:spLocks/>
          </p:cNvSpPr>
          <p:nvPr/>
        </p:nvSpPr>
        <p:spPr bwMode="auto">
          <a:xfrm>
            <a:off x="611718" y="473075"/>
            <a:ext cx="4233" cy="3175"/>
          </a:xfrm>
          <a:custGeom>
            <a:avLst/>
            <a:gdLst>
              <a:gd name="T0" fmla="*/ 0 w 2"/>
              <a:gd name="T1" fmla="*/ 3175 h 2"/>
              <a:gd name="T2" fmla="*/ 0 w 2"/>
              <a:gd name="T3" fmla="*/ 3175 h 2"/>
              <a:gd name="T4" fmla="*/ 0 w 2"/>
              <a:gd name="T5" fmla="*/ 3175 h 2"/>
              <a:gd name="T6" fmla="*/ 0 w 2"/>
              <a:gd name="T7" fmla="*/ 3175 h 2"/>
              <a:gd name="T8" fmla="*/ 0 w 2"/>
              <a:gd name="T9" fmla="*/ 3175 h 2"/>
              <a:gd name="T10" fmla="*/ 0 w 2"/>
              <a:gd name="T11" fmla="*/ 3175 h 2"/>
              <a:gd name="T12" fmla="*/ 3175 w 2"/>
              <a:gd name="T13" fmla="*/ 3175 h 2"/>
              <a:gd name="T14" fmla="*/ 3175 w 2"/>
              <a:gd name="T15" fmla="*/ 3175 h 2"/>
              <a:gd name="T16" fmla="*/ 3175 w 2"/>
              <a:gd name="T17" fmla="*/ 0 h 2"/>
              <a:gd name="T18" fmla="*/ 0 w 2"/>
              <a:gd name="T19" fmla="*/ 3175 h 2"/>
              <a:gd name="T20" fmla="*/ 0 w 2"/>
              <a:gd name="T21" fmla="*/ 3175 h 2"/>
              <a:gd name="T22" fmla="*/ 0 w 2"/>
              <a:gd name="T23" fmla="*/ 3175 h 2"/>
              <a:gd name="T24" fmla="*/ 0 w 2"/>
              <a:gd name="T25" fmla="*/ 3175 h 2"/>
              <a:gd name="T26" fmla="*/ 0 w 2"/>
              <a:gd name="T27" fmla="*/ 3175 h 2"/>
              <a:gd name="T28" fmla="*/ 3175 w 2"/>
              <a:gd name="T29" fmla="*/ 3175 h 2"/>
              <a:gd name="T30" fmla="*/ 3175 w 2"/>
              <a:gd name="T31" fmla="*/ 3175 h 2"/>
              <a:gd name="T32" fmla="*/ 3175 w 2"/>
              <a:gd name="T33" fmla="*/ 3175 h 2"/>
              <a:gd name="T34" fmla="*/ 3175 w 2"/>
              <a:gd name="T35" fmla="*/ 3175 h 2"/>
              <a:gd name="T36" fmla="*/ 3175 w 2"/>
              <a:gd name="T37" fmla="*/ 3175 h 2"/>
              <a:gd name="T38" fmla="*/ 3175 w 2"/>
              <a:gd name="T39" fmla="*/ 3175 h 2"/>
              <a:gd name="T40" fmla="*/ 0 w 2"/>
              <a:gd name="T41" fmla="*/ 3175 h 2"/>
              <a:gd name="T42" fmla="*/ 0 w 2"/>
              <a:gd name="T43" fmla="*/ 3175 h 2"/>
              <a:gd name="T44" fmla="*/ 0 w 2"/>
              <a:gd name="T45" fmla="*/ 3175 h 2"/>
              <a:gd name="T46" fmla="*/ 0 w 2"/>
              <a:gd name="T47" fmla="*/ 3175 h 2"/>
              <a:gd name="T48" fmla="*/ 0 w 2"/>
              <a:gd name="T49" fmla="*/ 3175 h 2"/>
              <a:gd name="T50" fmla="*/ 0 w 2"/>
              <a:gd name="T51" fmla="*/ 3175 h 2"/>
              <a:gd name="T52" fmla="*/ 0 w 2"/>
              <a:gd name="T53" fmla="*/ 3175 h 2"/>
              <a:gd name="T54" fmla="*/ 3175 w 2"/>
              <a:gd name="T55" fmla="*/ 3175 h 2"/>
              <a:gd name="T56" fmla="*/ 0 w 2"/>
              <a:gd name="T57" fmla="*/ 3175 h 2"/>
              <a:gd name="T58" fmla="*/ 3175 w 2"/>
              <a:gd name="T59" fmla="*/ 3175 h 2"/>
              <a:gd name="T60" fmla="*/ 3175 w 2"/>
              <a:gd name="T61" fmla="*/ 3175 h 2"/>
              <a:gd name="T62" fmla="*/ 3175 w 2"/>
              <a:gd name="T63" fmla="*/ 3175 h 2"/>
              <a:gd name="T64" fmla="*/ 0 w 2"/>
              <a:gd name="T65" fmla="*/ 3175 h 2"/>
              <a:gd name="T66" fmla="*/ 0 w 2"/>
              <a:gd name="T67" fmla="*/ 3175 h 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 h="2">
                <a:moveTo>
                  <a:pt x="0" y="2"/>
                </a:moveTo>
                <a:lnTo>
                  <a:pt x="0" y="2"/>
                </a:lnTo>
                <a:lnTo>
                  <a:pt x="2" y="2"/>
                </a:lnTo>
                <a:lnTo>
                  <a:pt x="2" y="0"/>
                </a:lnTo>
                <a:lnTo>
                  <a:pt x="0" y="2"/>
                </a:lnTo>
                <a:lnTo>
                  <a:pt x="2" y="2"/>
                </a:lnTo>
                <a:lnTo>
                  <a:pt x="0" y="2"/>
                </a:lnTo>
                <a:lnTo>
                  <a:pt x="2" y="2"/>
                </a:lnTo>
                <a:lnTo>
                  <a:pt x="0" y="2"/>
                </a:lnTo>
                <a:lnTo>
                  <a:pt x="2" y="2"/>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3" name="Freeform 1120"/>
          <p:cNvSpPr>
            <a:spLocks/>
          </p:cNvSpPr>
          <p:nvPr/>
        </p:nvSpPr>
        <p:spPr bwMode="auto">
          <a:xfrm>
            <a:off x="611718" y="463551"/>
            <a:ext cx="4233" cy="3175"/>
          </a:xfrm>
          <a:custGeom>
            <a:avLst/>
            <a:gdLst>
              <a:gd name="T0" fmla="*/ 0 w 2"/>
              <a:gd name="T1" fmla="*/ 0 h 2"/>
              <a:gd name="T2" fmla="*/ 0 w 2"/>
              <a:gd name="T3" fmla="*/ 3175 h 2"/>
              <a:gd name="T4" fmla="*/ 0 w 2"/>
              <a:gd name="T5" fmla="*/ 3175 h 2"/>
              <a:gd name="T6" fmla="*/ 0 w 2"/>
              <a:gd name="T7" fmla="*/ 3175 h 2"/>
              <a:gd name="T8" fmla="*/ 3175 w 2"/>
              <a:gd name="T9" fmla="*/ 3175 h 2"/>
              <a:gd name="T10" fmla="*/ 3175 w 2"/>
              <a:gd name="T11" fmla="*/ 0 h 2"/>
              <a:gd name="T12" fmla="*/ 3175 w 2"/>
              <a:gd name="T13" fmla="*/ 0 h 2"/>
              <a:gd name="T14" fmla="*/ 3175 w 2"/>
              <a:gd name="T15" fmla="*/ 0 h 2"/>
              <a:gd name="T16" fmla="*/ 0 w 2"/>
              <a:gd name="T17" fmla="*/ 0 h 2"/>
              <a:gd name="T18" fmla="*/ 0 w 2"/>
              <a:gd name="T19" fmla="*/ 3175 h 2"/>
              <a:gd name="T20" fmla="*/ 0 w 2"/>
              <a:gd name="T21" fmla="*/ 3175 h 2"/>
              <a:gd name="T22" fmla="*/ 3175 w 2"/>
              <a:gd name="T23" fmla="*/ 0 h 2"/>
              <a:gd name="T24" fmla="*/ 3175 w 2"/>
              <a:gd name="T25" fmla="*/ 0 h 2"/>
              <a:gd name="T26" fmla="*/ 3175 w 2"/>
              <a:gd name="T27" fmla="*/ 0 h 2"/>
              <a:gd name="T28" fmla="*/ 3175 w 2"/>
              <a:gd name="T29" fmla="*/ 3175 h 2"/>
              <a:gd name="T30" fmla="*/ 0 w 2"/>
              <a:gd name="T31" fmla="*/ 3175 h 2"/>
              <a:gd name="T32" fmla="*/ 0 w 2"/>
              <a:gd name="T33" fmla="*/ 3175 h 2"/>
              <a:gd name="T34" fmla="*/ 0 w 2"/>
              <a:gd name="T35" fmla="*/ 3175 h 2"/>
              <a:gd name="T36" fmla="*/ 0 w 2"/>
              <a:gd name="T37" fmla="*/ 3175 h 2"/>
              <a:gd name="T38" fmla="*/ 0 w 2"/>
              <a:gd name="T39" fmla="*/ 3175 h 2"/>
              <a:gd name="T40" fmla="*/ 0 w 2"/>
              <a:gd name="T41" fmla="*/ 3175 h 2"/>
              <a:gd name="T42" fmla="*/ 0 w 2"/>
              <a:gd name="T43" fmla="*/ 3175 h 2"/>
              <a:gd name="T44" fmla="*/ 0 w 2"/>
              <a:gd name="T45" fmla="*/ 3175 h 2"/>
              <a:gd name="T46" fmla="*/ 3175 w 2"/>
              <a:gd name="T47" fmla="*/ 3175 h 2"/>
              <a:gd name="T48" fmla="*/ 0 w 2"/>
              <a:gd name="T49" fmla="*/ 3175 h 2"/>
              <a:gd name="T50" fmla="*/ 0 w 2"/>
              <a:gd name="T51" fmla="*/ 3175 h 2"/>
              <a:gd name="T52" fmla="*/ 3175 w 2"/>
              <a:gd name="T53" fmla="*/ 3175 h 2"/>
              <a:gd name="T54" fmla="*/ 3175 w 2"/>
              <a:gd name="T55" fmla="*/ 3175 h 2"/>
              <a:gd name="T56" fmla="*/ 3175 w 2"/>
              <a:gd name="T57" fmla="*/ 0 h 2"/>
              <a:gd name="T58" fmla="*/ 0 w 2"/>
              <a:gd name="T59" fmla="*/ 0 h 2"/>
              <a:gd name="T60" fmla="*/ 0 w 2"/>
              <a:gd name="T61" fmla="*/ 0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0" y="0"/>
                </a:moveTo>
                <a:lnTo>
                  <a:pt x="0" y="2"/>
                </a:lnTo>
                <a:lnTo>
                  <a:pt x="2" y="2"/>
                </a:lnTo>
                <a:lnTo>
                  <a:pt x="2" y="0"/>
                </a:lnTo>
                <a:lnTo>
                  <a:pt x="0" y="0"/>
                </a:lnTo>
                <a:lnTo>
                  <a:pt x="0" y="2"/>
                </a:lnTo>
                <a:lnTo>
                  <a:pt x="2" y="0"/>
                </a:lnTo>
                <a:lnTo>
                  <a:pt x="2" y="2"/>
                </a:lnTo>
                <a:lnTo>
                  <a:pt x="0" y="2"/>
                </a:lnTo>
                <a:lnTo>
                  <a:pt x="2" y="2"/>
                </a:lnTo>
                <a:lnTo>
                  <a:pt x="0" y="2"/>
                </a:lnTo>
                <a:lnTo>
                  <a:pt x="2" y="2"/>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4" name="Freeform 1134"/>
          <p:cNvSpPr>
            <a:spLocks/>
          </p:cNvSpPr>
          <p:nvPr/>
        </p:nvSpPr>
        <p:spPr bwMode="auto">
          <a:xfrm>
            <a:off x="937685" y="514350"/>
            <a:ext cx="4233" cy="6350"/>
          </a:xfrm>
          <a:custGeom>
            <a:avLst/>
            <a:gdLst>
              <a:gd name="T0" fmla="*/ 3175 w 2"/>
              <a:gd name="T1" fmla="*/ 6350 h 4"/>
              <a:gd name="T2" fmla="*/ 3175 w 2"/>
              <a:gd name="T3" fmla="*/ 6350 h 4"/>
              <a:gd name="T4" fmla="*/ 3175 w 2"/>
              <a:gd name="T5" fmla="*/ 6350 h 4"/>
              <a:gd name="T6" fmla="*/ 3175 w 2"/>
              <a:gd name="T7" fmla="*/ 3175 h 4"/>
              <a:gd name="T8" fmla="*/ 3175 w 2"/>
              <a:gd name="T9" fmla="*/ 0 h 4"/>
              <a:gd name="T10" fmla="*/ 3175 w 2"/>
              <a:gd name="T11" fmla="*/ 0 h 4"/>
              <a:gd name="T12" fmla="*/ 3175 w 2"/>
              <a:gd name="T13" fmla="*/ 0 h 4"/>
              <a:gd name="T14" fmla="*/ 0 w 2"/>
              <a:gd name="T15" fmla="*/ 3175 h 4"/>
              <a:gd name="T16" fmla="*/ 3175 w 2"/>
              <a:gd name="T17" fmla="*/ 6350 h 4"/>
              <a:gd name="T18" fmla="*/ 3175 w 2"/>
              <a:gd name="T19" fmla="*/ 3175 h 4"/>
              <a:gd name="T20" fmla="*/ 3175 w 2"/>
              <a:gd name="T21" fmla="*/ 3175 h 4"/>
              <a:gd name="T22" fmla="*/ 3175 w 2"/>
              <a:gd name="T23" fmla="*/ 0 h 4"/>
              <a:gd name="T24" fmla="*/ 3175 w 2"/>
              <a:gd name="T25" fmla="*/ 3175 h 4"/>
              <a:gd name="T26" fmla="*/ 3175 w 2"/>
              <a:gd name="T27" fmla="*/ 3175 h 4"/>
              <a:gd name="T28" fmla="*/ 3175 w 2"/>
              <a:gd name="T29" fmla="*/ 3175 h 4"/>
              <a:gd name="T30" fmla="*/ 3175 w 2"/>
              <a:gd name="T31" fmla="*/ 3175 h 4"/>
              <a:gd name="T32" fmla="*/ 3175 w 2"/>
              <a:gd name="T33" fmla="*/ 3175 h 4"/>
              <a:gd name="T34" fmla="*/ 3175 w 2"/>
              <a:gd name="T35" fmla="*/ 3175 h 4"/>
              <a:gd name="T36" fmla="*/ 3175 w 2"/>
              <a:gd name="T37" fmla="*/ 3175 h 4"/>
              <a:gd name="T38" fmla="*/ 3175 w 2"/>
              <a:gd name="T39" fmla="*/ 3175 h 4"/>
              <a:gd name="T40" fmla="*/ 3175 w 2"/>
              <a:gd name="T41" fmla="*/ 3175 h 4"/>
              <a:gd name="T42" fmla="*/ 3175 w 2"/>
              <a:gd name="T43" fmla="*/ 3175 h 4"/>
              <a:gd name="T44" fmla="*/ 3175 w 2"/>
              <a:gd name="T45" fmla="*/ 3175 h 4"/>
              <a:gd name="T46" fmla="*/ 3175 w 2"/>
              <a:gd name="T47" fmla="*/ 3175 h 4"/>
              <a:gd name="T48" fmla="*/ 3175 w 2"/>
              <a:gd name="T49" fmla="*/ 3175 h 4"/>
              <a:gd name="T50" fmla="*/ 3175 w 2"/>
              <a:gd name="T51" fmla="*/ 3175 h 4"/>
              <a:gd name="T52" fmla="*/ 0 w 2"/>
              <a:gd name="T53" fmla="*/ 3175 h 4"/>
              <a:gd name="T54" fmla="*/ 3175 w 2"/>
              <a:gd name="T55" fmla="*/ 6350 h 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 h="4">
                <a:moveTo>
                  <a:pt x="2" y="4"/>
                </a:moveTo>
                <a:lnTo>
                  <a:pt x="2" y="4"/>
                </a:lnTo>
                <a:lnTo>
                  <a:pt x="2" y="2"/>
                </a:lnTo>
                <a:lnTo>
                  <a:pt x="2" y="0"/>
                </a:lnTo>
                <a:lnTo>
                  <a:pt x="0" y="2"/>
                </a:lnTo>
                <a:lnTo>
                  <a:pt x="2" y="4"/>
                </a:lnTo>
                <a:lnTo>
                  <a:pt x="2" y="2"/>
                </a:lnTo>
                <a:lnTo>
                  <a:pt x="2" y="0"/>
                </a:lnTo>
                <a:lnTo>
                  <a:pt x="2" y="2"/>
                </a:lnTo>
                <a:lnTo>
                  <a:pt x="0" y="2"/>
                </a:lnTo>
                <a:lnTo>
                  <a:pt x="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5" name="Freeform 1141"/>
          <p:cNvSpPr>
            <a:spLocks/>
          </p:cNvSpPr>
          <p:nvPr/>
        </p:nvSpPr>
        <p:spPr bwMode="auto">
          <a:xfrm>
            <a:off x="941918" y="479425"/>
            <a:ext cx="2116" cy="6350"/>
          </a:xfrm>
          <a:custGeom>
            <a:avLst/>
            <a:gdLst>
              <a:gd name="T0" fmla="*/ 0 w 1587"/>
              <a:gd name="T1" fmla="*/ 6350 h 4"/>
              <a:gd name="T2" fmla="*/ 0 w 1587"/>
              <a:gd name="T3" fmla="*/ 3175 h 4"/>
              <a:gd name="T4" fmla="*/ 0 w 1587"/>
              <a:gd name="T5" fmla="*/ 0 h 4"/>
              <a:gd name="T6" fmla="*/ 0 w 1587"/>
              <a:gd name="T7" fmla="*/ 0 h 4"/>
              <a:gd name="T8" fmla="*/ 0 w 1587"/>
              <a:gd name="T9" fmla="*/ 3175 h 4"/>
              <a:gd name="T10" fmla="*/ 0 w 1587"/>
              <a:gd name="T11" fmla="*/ 3175 h 4"/>
              <a:gd name="T12" fmla="*/ 0 w 1587"/>
              <a:gd name="T13" fmla="*/ 6350 h 4"/>
              <a:gd name="T14" fmla="*/ 0 w 1587"/>
              <a:gd name="T15" fmla="*/ 3175 h 4"/>
              <a:gd name="T16" fmla="*/ 0 w 1587"/>
              <a:gd name="T17" fmla="*/ 3175 h 4"/>
              <a:gd name="T18" fmla="*/ 0 w 1587"/>
              <a:gd name="T19" fmla="*/ 3175 h 4"/>
              <a:gd name="T20" fmla="*/ 0 w 1587"/>
              <a:gd name="T21" fmla="*/ 3175 h 4"/>
              <a:gd name="T22" fmla="*/ 0 w 1587"/>
              <a:gd name="T23" fmla="*/ 3175 h 4"/>
              <a:gd name="T24" fmla="*/ 0 w 1587"/>
              <a:gd name="T25" fmla="*/ 3175 h 4"/>
              <a:gd name="T26" fmla="*/ 0 w 1587"/>
              <a:gd name="T27" fmla="*/ 3175 h 4"/>
              <a:gd name="T28" fmla="*/ 0 w 1587"/>
              <a:gd name="T29" fmla="*/ 6350 h 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587" h="4">
                <a:moveTo>
                  <a:pt x="0" y="4"/>
                </a:moveTo>
                <a:lnTo>
                  <a:pt x="0" y="2"/>
                </a:lnTo>
                <a:lnTo>
                  <a:pt x="0" y="0"/>
                </a:lnTo>
                <a:lnTo>
                  <a:pt x="0" y="2"/>
                </a:lnTo>
                <a:lnTo>
                  <a:pt x="0" y="4"/>
                </a:lnTo>
                <a:lnTo>
                  <a:pt x="0" y="2"/>
                </a:lnTo>
                <a:lnTo>
                  <a:pt x="0"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6" name="Freeform 1148"/>
          <p:cNvSpPr>
            <a:spLocks/>
          </p:cNvSpPr>
          <p:nvPr/>
        </p:nvSpPr>
        <p:spPr bwMode="auto">
          <a:xfrm>
            <a:off x="924985" y="460376"/>
            <a:ext cx="4233" cy="3175"/>
          </a:xfrm>
          <a:custGeom>
            <a:avLst/>
            <a:gdLst>
              <a:gd name="T0" fmla="*/ 3175 w 2"/>
              <a:gd name="T1" fmla="*/ 3175 h 2"/>
              <a:gd name="T2" fmla="*/ 3175 w 2"/>
              <a:gd name="T3" fmla="*/ 0 h 2"/>
              <a:gd name="T4" fmla="*/ 3175 w 2"/>
              <a:gd name="T5" fmla="*/ 0 h 2"/>
              <a:gd name="T6" fmla="*/ 3175 w 2"/>
              <a:gd name="T7" fmla="*/ 0 h 2"/>
              <a:gd name="T8" fmla="*/ 3175 w 2"/>
              <a:gd name="T9" fmla="*/ 0 h 2"/>
              <a:gd name="T10" fmla="*/ 0 w 2"/>
              <a:gd name="T11" fmla="*/ 0 h 2"/>
              <a:gd name="T12" fmla="*/ 0 w 2"/>
              <a:gd name="T13" fmla="*/ 0 h 2"/>
              <a:gd name="T14" fmla="*/ 0 w 2"/>
              <a:gd name="T15" fmla="*/ 3175 h 2"/>
              <a:gd name="T16" fmla="*/ 0 w 2"/>
              <a:gd name="T17" fmla="*/ 3175 h 2"/>
              <a:gd name="T18" fmla="*/ 0 w 2"/>
              <a:gd name="T19" fmla="*/ 3175 h 2"/>
              <a:gd name="T20" fmla="*/ 3175 w 2"/>
              <a:gd name="T21" fmla="*/ 3175 h 2"/>
              <a:gd name="T22" fmla="*/ 3175 w 2"/>
              <a:gd name="T23" fmla="*/ 3175 h 2"/>
              <a:gd name="T24" fmla="*/ 3175 w 2"/>
              <a:gd name="T25" fmla="*/ 0 h 2"/>
              <a:gd name="T26" fmla="*/ 3175 w 2"/>
              <a:gd name="T27" fmla="*/ 0 h 2"/>
              <a:gd name="T28" fmla="*/ 3175 w 2"/>
              <a:gd name="T29" fmla="*/ 0 h 2"/>
              <a:gd name="T30" fmla="*/ 0 w 2"/>
              <a:gd name="T31" fmla="*/ 3175 h 2"/>
              <a:gd name="T32" fmla="*/ 3175 w 2"/>
              <a:gd name="T33" fmla="*/ 3175 h 2"/>
              <a:gd name="T34" fmla="*/ 3175 w 2"/>
              <a:gd name="T35" fmla="*/ 0 h 2"/>
              <a:gd name="T36" fmla="*/ 0 w 2"/>
              <a:gd name="T37" fmla="*/ 3175 h 2"/>
              <a:gd name="T38" fmla="*/ 3175 w 2"/>
              <a:gd name="T39" fmla="*/ 3175 h 2"/>
              <a:gd name="T40" fmla="*/ 0 w 2"/>
              <a:gd name="T41" fmla="*/ 3175 h 2"/>
              <a:gd name="T42" fmla="*/ 0 w 2"/>
              <a:gd name="T43" fmla="*/ 3175 h 2"/>
              <a:gd name="T44" fmla="*/ 0 w 2"/>
              <a:gd name="T45" fmla="*/ 3175 h 2"/>
              <a:gd name="T46" fmla="*/ 0 w 2"/>
              <a:gd name="T47" fmla="*/ 3175 h 2"/>
              <a:gd name="T48" fmla="*/ 0 w 2"/>
              <a:gd name="T49" fmla="*/ 3175 h 2"/>
              <a:gd name="T50" fmla="*/ 0 w 2"/>
              <a:gd name="T51" fmla="*/ 3175 h 2"/>
              <a:gd name="T52" fmla="*/ 0 w 2"/>
              <a:gd name="T53" fmla="*/ 3175 h 2"/>
              <a:gd name="T54" fmla="*/ 0 w 2"/>
              <a:gd name="T55" fmla="*/ 3175 h 2"/>
              <a:gd name="T56" fmla="*/ 0 w 2"/>
              <a:gd name="T57" fmla="*/ 3175 h 2"/>
              <a:gd name="T58" fmla="*/ 3175 w 2"/>
              <a:gd name="T59" fmla="*/ 3175 h 2"/>
              <a:gd name="T60" fmla="*/ 3175 w 2"/>
              <a:gd name="T61" fmla="*/ 3175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2" y="2"/>
                </a:moveTo>
                <a:lnTo>
                  <a:pt x="2" y="0"/>
                </a:lnTo>
                <a:lnTo>
                  <a:pt x="0" y="0"/>
                </a:lnTo>
                <a:lnTo>
                  <a:pt x="0" y="2"/>
                </a:lnTo>
                <a:lnTo>
                  <a:pt x="2" y="2"/>
                </a:lnTo>
                <a:lnTo>
                  <a:pt x="2" y="0"/>
                </a:lnTo>
                <a:lnTo>
                  <a:pt x="0" y="2"/>
                </a:lnTo>
                <a:lnTo>
                  <a:pt x="2" y="2"/>
                </a:lnTo>
                <a:lnTo>
                  <a:pt x="2" y="0"/>
                </a:lnTo>
                <a:lnTo>
                  <a:pt x="0" y="2"/>
                </a:lnTo>
                <a:lnTo>
                  <a:pt x="2" y="2"/>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7" name="Freeform 1150"/>
          <p:cNvSpPr>
            <a:spLocks/>
          </p:cNvSpPr>
          <p:nvPr/>
        </p:nvSpPr>
        <p:spPr bwMode="auto">
          <a:xfrm>
            <a:off x="912285" y="447676"/>
            <a:ext cx="2116" cy="3175"/>
          </a:xfrm>
          <a:custGeom>
            <a:avLst/>
            <a:gdLst>
              <a:gd name="T0" fmla="*/ 0 w 1587"/>
              <a:gd name="T1" fmla="*/ 3175 h 2"/>
              <a:gd name="T2" fmla="*/ 0 w 1587"/>
              <a:gd name="T3" fmla="*/ 0 h 2"/>
              <a:gd name="T4" fmla="*/ 0 w 1587"/>
              <a:gd name="T5" fmla="*/ 3175 h 2"/>
              <a:gd name="T6" fmla="*/ 0 60000 65536"/>
              <a:gd name="T7" fmla="*/ 0 60000 65536"/>
              <a:gd name="T8" fmla="*/ 0 60000 65536"/>
            </a:gdLst>
            <a:ahLst/>
            <a:cxnLst>
              <a:cxn ang="T6">
                <a:pos x="T0" y="T1"/>
              </a:cxn>
              <a:cxn ang="T7">
                <a:pos x="T2" y="T3"/>
              </a:cxn>
              <a:cxn ang="T8">
                <a:pos x="T4" y="T5"/>
              </a:cxn>
            </a:cxnLst>
            <a:rect l="0" t="0" r="r" b="b"/>
            <a:pathLst>
              <a:path w="1587" h="2">
                <a:moveTo>
                  <a:pt x="0" y="2"/>
                </a:move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8" name="Freeform 1152"/>
          <p:cNvSpPr>
            <a:spLocks/>
          </p:cNvSpPr>
          <p:nvPr/>
        </p:nvSpPr>
        <p:spPr bwMode="auto">
          <a:xfrm>
            <a:off x="912285" y="447676"/>
            <a:ext cx="4233" cy="3175"/>
          </a:xfrm>
          <a:custGeom>
            <a:avLst/>
            <a:gdLst>
              <a:gd name="T0" fmla="*/ 3175 w 2"/>
              <a:gd name="T1" fmla="*/ 0 h 2"/>
              <a:gd name="T2" fmla="*/ 0 w 2"/>
              <a:gd name="T3" fmla="*/ 0 h 2"/>
              <a:gd name="T4" fmla="*/ 0 w 2"/>
              <a:gd name="T5" fmla="*/ 0 h 2"/>
              <a:gd name="T6" fmla="*/ 0 w 2"/>
              <a:gd name="T7" fmla="*/ 0 h 2"/>
              <a:gd name="T8" fmla="*/ 0 w 2"/>
              <a:gd name="T9" fmla="*/ 3175 h 2"/>
              <a:gd name="T10" fmla="*/ 3175 w 2"/>
              <a:gd name="T11" fmla="*/ 3175 h 2"/>
              <a:gd name="T12" fmla="*/ 3175 w 2"/>
              <a:gd name="T13" fmla="*/ 0 h 2"/>
              <a:gd name="T14" fmla="*/ 0 w 2"/>
              <a:gd name="T15" fmla="*/ 0 h 2"/>
              <a:gd name="T16" fmla="*/ 0 w 2"/>
              <a:gd name="T17" fmla="*/ 0 h 2"/>
              <a:gd name="T18" fmla="*/ 0 w 2"/>
              <a:gd name="T19" fmla="*/ 0 h 2"/>
              <a:gd name="T20" fmla="*/ 0 w 2"/>
              <a:gd name="T21" fmla="*/ 3175 h 2"/>
              <a:gd name="T22" fmla="*/ 3175 w 2"/>
              <a:gd name="T23" fmla="*/ 3175 h 2"/>
              <a:gd name="T24" fmla="*/ 3175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0" y="0"/>
                </a:lnTo>
                <a:lnTo>
                  <a:pt x="0" y="2"/>
                </a:lnTo>
                <a:lnTo>
                  <a:pt x="2" y="2"/>
                </a:lnTo>
                <a:lnTo>
                  <a:pt x="2" y="0"/>
                </a:lnTo>
                <a:lnTo>
                  <a:pt x="0" y="0"/>
                </a:lnTo>
                <a:lnTo>
                  <a:pt x="0" y="2"/>
                </a:lnTo>
                <a:lnTo>
                  <a:pt x="2"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9" name="Freeform 1154"/>
          <p:cNvSpPr>
            <a:spLocks/>
          </p:cNvSpPr>
          <p:nvPr/>
        </p:nvSpPr>
        <p:spPr bwMode="auto">
          <a:xfrm>
            <a:off x="886885" y="434975"/>
            <a:ext cx="4233" cy="1588"/>
          </a:xfrm>
          <a:custGeom>
            <a:avLst/>
            <a:gdLst>
              <a:gd name="T0" fmla="*/ 3175 w 2"/>
              <a:gd name="T1" fmla="*/ 0 h 1588"/>
              <a:gd name="T2" fmla="*/ 0 w 2"/>
              <a:gd name="T3" fmla="*/ 0 h 1588"/>
              <a:gd name="T4" fmla="*/ 3175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0" name="Freeform 1156"/>
          <p:cNvSpPr>
            <a:spLocks/>
          </p:cNvSpPr>
          <p:nvPr/>
        </p:nvSpPr>
        <p:spPr bwMode="auto">
          <a:xfrm>
            <a:off x="886885" y="431801"/>
            <a:ext cx="4233" cy="3175"/>
          </a:xfrm>
          <a:custGeom>
            <a:avLst/>
            <a:gdLst>
              <a:gd name="T0" fmla="*/ 3175 w 2"/>
              <a:gd name="T1" fmla="*/ 3175 h 2"/>
              <a:gd name="T2" fmla="*/ 0 w 2"/>
              <a:gd name="T3" fmla="*/ 0 h 2"/>
              <a:gd name="T4" fmla="*/ 0 w 2"/>
              <a:gd name="T5" fmla="*/ 0 h 2"/>
              <a:gd name="T6" fmla="*/ 0 w 2"/>
              <a:gd name="T7" fmla="*/ 3175 h 2"/>
              <a:gd name="T8" fmla="*/ 3175 w 2"/>
              <a:gd name="T9" fmla="*/ 3175 h 2"/>
              <a:gd name="T10" fmla="*/ 3175 w 2"/>
              <a:gd name="T11" fmla="*/ 3175 h 2"/>
              <a:gd name="T12" fmla="*/ 3175 w 2"/>
              <a:gd name="T13" fmla="*/ 3175 h 2"/>
              <a:gd name="T14" fmla="*/ 0 w 2"/>
              <a:gd name="T15" fmla="*/ 0 h 2"/>
              <a:gd name="T16" fmla="*/ 0 w 2"/>
              <a:gd name="T17" fmla="*/ 0 h 2"/>
              <a:gd name="T18" fmla="*/ 0 w 2"/>
              <a:gd name="T19" fmla="*/ 3175 h 2"/>
              <a:gd name="T20" fmla="*/ 3175 w 2"/>
              <a:gd name="T21" fmla="*/ 3175 h 2"/>
              <a:gd name="T22" fmla="*/ 3175 w 2"/>
              <a:gd name="T23" fmla="*/ 3175 h 2"/>
              <a:gd name="T24" fmla="*/ 3175 w 2"/>
              <a:gd name="T25" fmla="*/ 3175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2"/>
                </a:moveTo>
                <a:lnTo>
                  <a:pt x="0" y="0"/>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1" name="Freeform 1163"/>
          <p:cNvSpPr>
            <a:spLocks/>
          </p:cNvSpPr>
          <p:nvPr/>
        </p:nvSpPr>
        <p:spPr bwMode="auto">
          <a:xfrm>
            <a:off x="814917" y="415926"/>
            <a:ext cx="8467" cy="3175"/>
          </a:xfrm>
          <a:custGeom>
            <a:avLst/>
            <a:gdLst>
              <a:gd name="T0" fmla="*/ 3175 w 4"/>
              <a:gd name="T1" fmla="*/ 3175 h 2"/>
              <a:gd name="T2" fmla="*/ 3175 w 4"/>
              <a:gd name="T3" fmla="*/ 3175 h 2"/>
              <a:gd name="T4" fmla="*/ 6350 w 4"/>
              <a:gd name="T5" fmla="*/ 3175 h 2"/>
              <a:gd name="T6" fmla="*/ 6350 w 4"/>
              <a:gd name="T7" fmla="*/ 0 h 2"/>
              <a:gd name="T8" fmla="*/ 6350 w 4"/>
              <a:gd name="T9" fmla="*/ 0 h 2"/>
              <a:gd name="T10" fmla="*/ 3175 w 4"/>
              <a:gd name="T11" fmla="*/ 0 h 2"/>
              <a:gd name="T12" fmla="*/ 3175 w 4"/>
              <a:gd name="T13" fmla="*/ 0 h 2"/>
              <a:gd name="T14" fmla="*/ 0 w 4"/>
              <a:gd name="T15" fmla="*/ 3175 h 2"/>
              <a:gd name="T16" fmla="*/ 3175 w 4"/>
              <a:gd name="T17" fmla="*/ 3175 h 2"/>
              <a:gd name="T18" fmla="*/ 3175 w 4"/>
              <a:gd name="T19" fmla="*/ 0 h 2"/>
              <a:gd name="T20" fmla="*/ 6350 w 4"/>
              <a:gd name="T21" fmla="*/ 3175 h 2"/>
              <a:gd name="T22" fmla="*/ 6350 w 4"/>
              <a:gd name="T23" fmla="*/ 0 h 2"/>
              <a:gd name="T24" fmla="*/ 6350 w 4"/>
              <a:gd name="T25" fmla="*/ 0 h 2"/>
              <a:gd name="T26" fmla="*/ 3175 w 4"/>
              <a:gd name="T27" fmla="*/ 0 h 2"/>
              <a:gd name="T28" fmla="*/ 3175 w 4"/>
              <a:gd name="T29" fmla="*/ 0 h 2"/>
              <a:gd name="T30" fmla="*/ 0 w 4"/>
              <a:gd name="T31" fmla="*/ 0 h 2"/>
              <a:gd name="T32" fmla="*/ 3175 w 4"/>
              <a:gd name="T33" fmla="*/ 3175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 h="2">
                <a:moveTo>
                  <a:pt x="2" y="2"/>
                </a:moveTo>
                <a:lnTo>
                  <a:pt x="2" y="2"/>
                </a:lnTo>
                <a:lnTo>
                  <a:pt x="4" y="2"/>
                </a:lnTo>
                <a:lnTo>
                  <a:pt x="4" y="0"/>
                </a:lnTo>
                <a:lnTo>
                  <a:pt x="2" y="0"/>
                </a:lnTo>
                <a:lnTo>
                  <a:pt x="0" y="2"/>
                </a:lnTo>
                <a:lnTo>
                  <a:pt x="2" y="2"/>
                </a:lnTo>
                <a:lnTo>
                  <a:pt x="2" y="0"/>
                </a:lnTo>
                <a:lnTo>
                  <a:pt x="4" y="2"/>
                </a:lnTo>
                <a:lnTo>
                  <a:pt x="4" y="0"/>
                </a:lnTo>
                <a:lnTo>
                  <a:pt x="2" y="0"/>
                </a:lnTo>
                <a:lnTo>
                  <a:pt x="0" y="0"/>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2" name="Freeform 1172"/>
          <p:cNvSpPr>
            <a:spLocks/>
          </p:cNvSpPr>
          <p:nvPr/>
        </p:nvSpPr>
        <p:spPr bwMode="auto">
          <a:xfrm>
            <a:off x="776818" y="476251"/>
            <a:ext cx="4233" cy="3175"/>
          </a:xfrm>
          <a:custGeom>
            <a:avLst/>
            <a:gdLst>
              <a:gd name="T0" fmla="*/ 0 w 2"/>
              <a:gd name="T1" fmla="*/ 3175 h 2"/>
              <a:gd name="T2" fmla="*/ 0 w 2"/>
              <a:gd name="T3" fmla="*/ 3175 h 2"/>
              <a:gd name="T4" fmla="*/ 3175 w 2"/>
              <a:gd name="T5" fmla="*/ 3175 h 2"/>
              <a:gd name="T6" fmla="*/ 0 w 2"/>
              <a:gd name="T7" fmla="*/ 0 h 2"/>
              <a:gd name="T8" fmla="*/ 0 w 2"/>
              <a:gd name="T9" fmla="*/ 0 h 2"/>
              <a:gd name="T10" fmla="*/ 0 w 2"/>
              <a:gd name="T11" fmla="*/ 0 h 2"/>
              <a:gd name="T12" fmla="*/ 0 w 2"/>
              <a:gd name="T13" fmla="*/ 3175 h 2"/>
              <a:gd name="T14" fmla="*/ 0 w 2"/>
              <a:gd name="T15" fmla="*/ 3175 h 2"/>
              <a:gd name="T16" fmla="*/ 0 w 2"/>
              <a:gd name="T17" fmla="*/ 3175 h 2"/>
              <a:gd name="T18" fmla="*/ 0 w 2"/>
              <a:gd name="T19" fmla="*/ 3175 h 2"/>
              <a:gd name="T20" fmla="*/ 0 w 2"/>
              <a:gd name="T21" fmla="*/ 3175 h 2"/>
              <a:gd name="T22" fmla="*/ 0 w 2"/>
              <a:gd name="T23" fmla="*/ 3175 h 2"/>
              <a:gd name="T24" fmla="*/ 0 w 2"/>
              <a:gd name="T25" fmla="*/ 3175 h 2"/>
              <a:gd name="T26" fmla="*/ 0 w 2"/>
              <a:gd name="T27" fmla="*/ 3175 h 2"/>
              <a:gd name="T28" fmla="*/ 0 w 2"/>
              <a:gd name="T29" fmla="*/ 3175 h 2"/>
              <a:gd name="T30" fmla="*/ 0 w 2"/>
              <a:gd name="T31" fmla="*/ 3175 h 2"/>
              <a:gd name="T32" fmla="*/ 0 w 2"/>
              <a:gd name="T33" fmla="*/ 3175 h 2"/>
              <a:gd name="T34" fmla="*/ 0 w 2"/>
              <a:gd name="T35" fmla="*/ 3175 h 2"/>
              <a:gd name="T36" fmla="*/ 0 w 2"/>
              <a:gd name="T37" fmla="*/ 3175 h 2"/>
              <a:gd name="T38" fmla="*/ 0 w 2"/>
              <a:gd name="T39" fmla="*/ 3175 h 2"/>
              <a:gd name="T40" fmla="*/ 0 w 2"/>
              <a:gd name="T41" fmla="*/ 3175 h 2"/>
              <a:gd name="T42" fmla="*/ 0 w 2"/>
              <a:gd name="T43" fmla="*/ 3175 h 2"/>
              <a:gd name="T44" fmla="*/ 0 w 2"/>
              <a:gd name="T45" fmla="*/ 3175 h 2"/>
              <a:gd name="T46" fmla="*/ 0 w 2"/>
              <a:gd name="T47" fmla="*/ 3175 h 2"/>
              <a:gd name="T48" fmla="*/ 0 w 2"/>
              <a:gd name="T49" fmla="*/ 3175 h 2"/>
              <a:gd name="T50" fmla="*/ 0 w 2"/>
              <a:gd name="T51" fmla="*/ 3175 h 2"/>
              <a:gd name="T52" fmla="*/ 0 w 2"/>
              <a:gd name="T53" fmla="*/ 3175 h 2"/>
              <a:gd name="T54" fmla="*/ 0 w 2"/>
              <a:gd name="T55" fmla="*/ 3175 h 2"/>
              <a:gd name="T56" fmla="*/ 0 w 2"/>
              <a:gd name="T57" fmla="*/ 3175 h 2"/>
              <a:gd name="T58" fmla="*/ 0 w 2"/>
              <a:gd name="T59" fmla="*/ 3175 h 2"/>
              <a:gd name="T60" fmla="*/ 0 w 2"/>
              <a:gd name="T61" fmla="*/ 3175 h 2"/>
              <a:gd name="T62" fmla="*/ 0 w 2"/>
              <a:gd name="T63" fmla="*/ 3175 h 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2">
                <a:moveTo>
                  <a:pt x="0" y="2"/>
                </a:moveTo>
                <a:lnTo>
                  <a:pt x="0" y="2"/>
                </a:ln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3" name="Freeform 1177"/>
          <p:cNvSpPr>
            <a:spLocks/>
          </p:cNvSpPr>
          <p:nvPr/>
        </p:nvSpPr>
        <p:spPr bwMode="auto">
          <a:xfrm>
            <a:off x="742952" y="534989"/>
            <a:ext cx="4233" cy="3175"/>
          </a:xfrm>
          <a:custGeom>
            <a:avLst/>
            <a:gdLst>
              <a:gd name="T0" fmla="*/ 0 w 2"/>
              <a:gd name="T1" fmla="*/ 3175 h 2"/>
              <a:gd name="T2" fmla="*/ 3175 w 2"/>
              <a:gd name="T3" fmla="*/ 3175 h 2"/>
              <a:gd name="T4" fmla="*/ 3175 w 2"/>
              <a:gd name="T5" fmla="*/ 3175 h 2"/>
              <a:gd name="T6" fmla="*/ 3175 w 2"/>
              <a:gd name="T7" fmla="*/ 0 h 2"/>
              <a:gd name="T8" fmla="*/ 3175 w 2"/>
              <a:gd name="T9" fmla="*/ 0 h 2"/>
              <a:gd name="T10" fmla="*/ 3175 w 2"/>
              <a:gd name="T11" fmla="*/ 0 h 2"/>
              <a:gd name="T12" fmla="*/ 0 w 2"/>
              <a:gd name="T13" fmla="*/ 0 h 2"/>
              <a:gd name="T14" fmla="*/ 0 w 2"/>
              <a:gd name="T15" fmla="*/ 0 h 2"/>
              <a:gd name="T16" fmla="*/ 0 w 2"/>
              <a:gd name="T17" fmla="*/ 0 h 2"/>
              <a:gd name="T18" fmla="*/ 0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3175 h 2"/>
              <a:gd name="T40" fmla="*/ 0 w 2"/>
              <a:gd name="T41" fmla="*/ 3175 h 2"/>
              <a:gd name="T42" fmla="*/ 3175 w 2"/>
              <a:gd name="T43" fmla="*/ 3175 h 2"/>
              <a:gd name="T44" fmla="*/ 3175 w 2"/>
              <a:gd name="T45" fmla="*/ 0 h 2"/>
              <a:gd name="T46" fmla="*/ 3175 w 2"/>
              <a:gd name="T47" fmla="*/ 0 h 2"/>
              <a:gd name="T48" fmla="*/ 3175 w 2"/>
              <a:gd name="T49" fmla="*/ 0 h 2"/>
              <a:gd name="T50" fmla="*/ 3175 w 2"/>
              <a:gd name="T51" fmla="*/ 0 h 2"/>
              <a:gd name="T52" fmla="*/ 3175 w 2"/>
              <a:gd name="T53" fmla="*/ 0 h 2"/>
              <a:gd name="T54" fmla="*/ 3175 w 2"/>
              <a:gd name="T55" fmla="*/ 0 h 2"/>
              <a:gd name="T56" fmla="*/ 3175 w 2"/>
              <a:gd name="T57" fmla="*/ 0 h 2"/>
              <a:gd name="T58" fmla="*/ 3175 w 2"/>
              <a:gd name="T59" fmla="*/ 0 h 2"/>
              <a:gd name="T60" fmla="*/ 3175 w 2"/>
              <a:gd name="T61" fmla="*/ 0 h 2"/>
              <a:gd name="T62" fmla="*/ 3175 w 2"/>
              <a:gd name="T63" fmla="*/ 0 h 2"/>
              <a:gd name="T64" fmla="*/ 3175 w 2"/>
              <a:gd name="T65" fmla="*/ 0 h 2"/>
              <a:gd name="T66" fmla="*/ 3175 w 2"/>
              <a:gd name="T67" fmla="*/ 3175 h 2"/>
              <a:gd name="T68" fmla="*/ 3175 w 2"/>
              <a:gd name="T69" fmla="*/ 0 h 2"/>
              <a:gd name="T70" fmla="*/ 3175 w 2"/>
              <a:gd name="T71" fmla="*/ 0 h 2"/>
              <a:gd name="T72" fmla="*/ 0 w 2"/>
              <a:gd name="T73" fmla="*/ 0 h 2"/>
              <a:gd name="T74" fmla="*/ 0 w 2"/>
              <a:gd name="T75" fmla="*/ 0 h 2"/>
              <a:gd name="T76" fmla="*/ 0 w 2"/>
              <a:gd name="T77" fmla="*/ 3175 h 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 h="2">
                <a:moveTo>
                  <a:pt x="0" y="2"/>
                </a:moveTo>
                <a:lnTo>
                  <a:pt x="2" y="2"/>
                </a:lnTo>
                <a:lnTo>
                  <a:pt x="2" y="0"/>
                </a:lnTo>
                <a:lnTo>
                  <a:pt x="0" y="0"/>
                </a:lnTo>
                <a:lnTo>
                  <a:pt x="0" y="2"/>
                </a:lnTo>
                <a:lnTo>
                  <a:pt x="2" y="2"/>
                </a:lnTo>
                <a:lnTo>
                  <a:pt x="2" y="0"/>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4" name="Freeform 1180"/>
          <p:cNvSpPr>
            <a:spLocks/>
          </p:cNvSpPr>
          <p:nvPr/>
        </p:nvSpPr>
        <p:spPr bwMode="auto">
          <a:xfrm>
            <a:off x="747185" y="530226"/>
            <a:ext cx="4233" cy="4763"/>
          </a:xfrm>
          <a:custGeom>
            <a:avLst/>
            <a:gdLst>
              <a:gd name="T0" fmla="*/ 0 w 2"/>
              <a:gd name="T1" fmla="*/ 4763 h 3"/>
              <a:gd name="T2" fmla="*/ 0 w 2"/>
              <a:gd name="T3" fmla="*/ 4763 h 3"/>
              <a:gd name="T4" fmla="*/ 3175 w 2"/>
              <a:gd name="T5" fmla="*/ 4763 h 3"/>
              <a:gd name="T6" fmla="*/ 3175 w 2"/>
              <a:gd name="T7" fmla="*/ 4763 h 3"/>
              <a:gd name="T8" fmla="*/ 0 w 2"/>
              <a:gd name="T9" fmla="*/ 0 h 3"/>
              <a:gd name="T10" fmla="*/ 0 w 2"/>
              <a:gd name="T11" fmla="*/ 0 h 3"/>
              <a:gd name="T12" fmla="*/ 0 w 2"/>
              <a:gd name="T13" fmla="*/ 0 h 3"/>
              <a:gd name="T14" fmla="*/ 0 w 2"/>
              <a:gd name="T15" fmla="*/ 4763 h 3"/>
              <a:gd name="T16" fmla="*/ 0 w 2"/>
              <a:gd name="T17" fmla="*/ 4763 h 3"/>
              <a:gd name="T18" fmla="*/ 0 w 2"/>
              <a:gd name="T19" fmla="*/ 4763 h 3"/>
              <a:gd name="T20" fmla="*/ 0 w 2"/>
              <a:gd name="T21" fmla="*/ 4763 h 3"/>
              <a:gd name="T22" fmla="*/ 0 w 2"/>
              <a:gd name="T23" fmla="*/ 0 h 3"/>
              <a:gd name="T24" fmla="*/ 0 w 2"/>
              <a:gd name="T25" fmla="*/ 4763 h 3"/>
              <a:gd name="T26" fmla="*/ 0 w 2"/>
              <a:gd name="T27" fmla="*/ 4763 h 3"/>
              <a:gd name="T28" fmla="*/ 0 w 2"/>
              <a:gd name="T29" fmla="*/ 4763 h 3"/>
              <a:gd name="T30" fmla="*/ 0 w 2"/>
              <a:gd name="T31" fmla="*/ 4763 h 3"/>
              <a:gd name="T32" fmla="*/ 0 w 2"/>
              <a:gd name="T33" fmla="*/ 4763 h 3"/>
              <a:gd name="T34" fmla="*/ 0 w 2"/>
              <a:gd name="T35" fmla="*/ 4763 h 3"/>
              <a:gd name="T36" fmla="*/ 0 w 2"/>
              <a:gd name="T37" fmla="*/ 4763 h 3"/>
              <a:gd name="T38" fmla="*/ 0 w 2"/>
              <a:gd name="T39" fmla="*/ 4763 h 3"/>
              <a:gd name="T40" fmla="*/ 0 w 2"/>
              <a:gd name="T41" fmla="*/ 4763 h 3"/>
              <a:gd name="T42" fmla="*/ 0 w 2"/>
              <a:gd name="T43" fmla="*/ 4763 h 3"/>
              <a:gd name="T44" fmla="*/ 0 w 2"/>
              <a:gd name="T45" fmla="*/ 4763 h 3"/>
              <a:gd name="T46" fmla="*/ 0 w 2"/>
              <a:gd name="T47" fmla="*/ 4763 h 3"/>
              <a:gd name="T48" fmla="*/ 0 w 2"/>
              <a:gd name="T49" fmla="*/ 4763 h 3"/>
              <a:gd name="T50" fmla="*/ 0 w 2"/>
              <a:gd name="T51" fmla="*/ 4763 h 3"/>
              <a:gd name="T52" fmla="*/ 0 w 2"/>
              <a:gd name="T53" fmla="*/ 4763 h 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 h="3">
                <a:moveTo>
                  <a:pt x="0" y="3"/>
                </a:moveTo>
                <a:lnTo>
                  <a:pt x="0" y="3"/>
                </a:lnTo>
                <a:lnTo>
                  <a:pt x="2" y="3"/>
                </a:lnTo>
                <a:lnTo>
                  <a:pt x="0" y="0"/>
                </a:lnTo>
                <a:lnTo>
                  <a:pt x="0" y="3"/>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5" name="Line 1187"/>
          <p:cNvSpPr>
            <a:spLocks noChangeShapeType="1"/>
          </p:cNvSpPr>
          <p:nvPr/>
        </p:nvSpPr>
        <p:spPr bwMode="auto">
          <a:xfrm>
            <a:off x="759885" y="520700"/>
            <a:ext cx="2116"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6" name="Line 1188"/>
          <p:cNvSpPr>
            <a:spLocks noChangeShapeType="1"/>
          </p:cNvSpPr>
          <p:nvPr/>
        </p:nvSpPr>
        <p:spPr bwMode="auto">
          <a:xfrm>
            <a:off x="759885" y="520700"/>
            <a:ext cx="2116"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7" name="Freeform 1208"/>
          <p:cNvSpPr>
            <a:spLocks/>
          </p:cNvSpPr>
          <p:nvPr/>
        </p:nvSpPr>
        <p:spPr bwMode="auto">
          <a:xfrm>
            <a:off x="793751" y="557214"/>
            <a:ext cx="2116"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8" name="Freeform 1210"/>
          <p:cNvSpPr>
            <a:spLocks/>
          </p:cNvSpPr>
          <p:nvPr/>
        </p:nvSpPr>
        <p:spPr bwMode="auto">
          <a:xfrm>
            <a:off x="793752" y="557214"/>
            <a:ext cx="4233" cy="3175"/>
          </a:xfrm>
          <a:custGeom>
            <a:avLst/>
            <a:gdLst>
              <a:gd name="T0" fmla="*/ 0 w 2"/>
              <a:gd name="T1" fmla="*/ 3175 h 2"/>
              <a:gd name="T2" fmla="*/ 0 w 2"/>
              <a:gd name="T3" fmla="*/ 3175 h 2"/>
              <a:gd name="T4" fmla="*/ 3175 w 2"/>
              <a:gd name="T5" fmla="*/ 3175 h 2"/>
              <a:gd name="T6" fmla="*/ 3175 w 2"/>
              <a:gd name="T7" fmla="*/ 0 h 2"/>
              <a:gd name="T8" fmla="*/ 3175 w 2"/>
              <a:gd name="T9" fmla="*/ 0 h 2"/>
              <a:gd name="T10" fmla="*/ 0 w 2"/>
              <a:gd name="T11" fmla="*/ 0 h 2"/>
              <a:gd name="T12" fmla="*/ 0 w 2"/>
              <a:gd name="T13" fmla="*/ 0 h 2"/>
              <a:gd name="T14" fmla="*/ 0 w 2"/>
              <a:gd name="T15" fmla="*/ 0 h 2"/>
              <a:gd name="T16" fmla="*/ 0 w 2"/>
              <a:gd name="T17" fmla="*/ 3175 h 2"/>
              <a:gd name="T18" fmla="*/ 0 w 2"/>
              <a:gd name="T19" fmla="*/ 3175 h 2"/>
              <a:gd name="T20" fmla="*/ 3175 w 2"/>
              <a:gd name="T21" fmla="*/ 3175 h 2"/>
              <a:gd name="T22" fmla="*/ 3175 w 2"/>
              <a:gd name="T23" fmla="*/ 0 h 2"/>
              <a:gd name="T24" fmla="*/ 3175 w 2"/>
              <a:gd name="T25" fmla="*/ 0 h 2"/>
              <a:gd name="T26" fmla="*/ 0 w 2"/>
              <a:gd name="T27" fmla="*/ 0 h 2"/>
              <a:gd name="T28" fmla="*/ 0 w 2"/>
              <a:gd name="T29" fmla="*/ 0 h 2"/>
              <a:gd name="T30" fmla="*/ 0 w 2"/>
              <a:gd name="T31" fmla="*/ 0 h 2"/>
              <a:gd name="T32" fmla="*/ 0 w 2"/>
              <a:gd name="T33" fmla="*/ 3175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2"/>
                </a:moveTo>
                <a:lnTo>
                  <a:pt x="0" y="2"/>
                </a:lnTo>
                <a:lnTo>
                  <a:pt x="2" y="2"/>
                </a:lnTo>
                <a:lnTo>
                  <a:pt x="2" y="0"/>
                </a:lnTo>
                <a:lnTo>
                  <a:pt x="0" y="0"/>
                </a:lnTo>
                <a:lnTo>
                  <a:pt x="0" y="2"/>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9" name="Freeform 1214"/>
          <p:cNvSpPr>
            <a:spLocks/>
          </p:cNvSpPr>
          <p:nvPr/>
        </p:nvSpPr>
        <p:spPr bwMode="auto">
          <a:xfrm>
            <a:off x="793752" y="557214"/>
            <a:ext cx="4233" cy="3175"/>
          </a:xfrm>
          <a:custGeom>
            <a:avLst/>
            <a:gdLst>
              <a:gd name="T0" fmla="*/ 0 w 2"/>
              <a:gd name="T1" fmla="*/ 3175 h 2"/>
              <a:gd name="T2" fmla="*/ 3175 w 2"/>
              <a:gd name="T3" fmla="*/ 3175 h 2"/>
              <a:gd name="T4" fmla="*/ 0 w 2"/>
              <a:gd name="T5" fmla="*/ 0 h 2"/>
              <a:gd name="T6" fmla="*/ 0 w 2"/>
              <a:gd name="T7" fmla="*/ 3175 h 2"/>
              <a:gd name="T8" fmla="*/ 0 w 2"/>
              <a:gd name="T9" fmla="*/ 3175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 h="2">
                <a:moveTo>
                  <a:pt x="0" y="2"/>
                </a:move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30" name="Rectangle 1215"/>
          <p:cNvSpPr>
            <a:spLocks noChangeArrowheads="1"/>
          </p:cNvSpPr>
          <p:nvPr/>
        </p:nvSpPr>
        <p:spPr bwMode="auto">
          <a:xfrm>
            <a:off x="793751" y="627064"/>
            <a:ext cx="2116"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a:p>
        </p:txBody>
      </p:sp>
      <p:sp>
        <p:nvSpPr>
          <p:cNvPr id="31" name="Freeform 1217"/>
          <p:cNvSpPr>
            <a:spLocks/>
          </p:cNvSpPr>
          <p:nvPr/>
        </p:nvSpPr>
        <p:spPr bwMode="auto">
          <a:xfrm>
            <a:off x="793751" y="627064"/>
            <a:ext cx="2116"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32" name="Freeform 1219"/>
          <p:cNvSpPr>
            <a:spLocks/>
          </p:cNvSpPr>
          <p:nvPr/>
        </p:nvSpPr>
        <p:spPr bwMode="auto">
          <a:xfrm>
            <a:off x="975785" y="541339"/>
            <a:ext cx="2116"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33" name="Freeform 1221"/>
          <p:cNvSpPr>
            <a:spLocks/>
          </p:cNvSpPr>
          <p:nvPr/>
        </p:nvSpPr>
        <p:spPr bwMode="auto">
          <a:xfrm>
            <a:off x="975785" y="541339"/>
            <a:ext cx="4233" cy="3175"/>
          </a:xfrm>
          <a:custGeom>
            <a:avLst/>
            <a:gdLst>
              <a:gd name="T0" fmla="*/ 3175 w 2"/>
              <a:gd name="T1" fmla="*/ 0 h 2"/>
              <a:gd name="T2" fmla="*/ 3175 w 2"/>
              <a:gd name="T3" fmla="*/ 0 h 2"/>
              <a:gd name="T4" fmla="*/ 3175 w 2"/>
              <a:gd name="T5" fmla="*/ 0 h 2"/>
              <a:gd name="T6" fmla="*/ 0 w 2"/>
              <a:gd name="T7" fmla="*/ 0 h 2"/>
              <a:gd name="T8" fmla="*/ 0 w 2"/>
              <a:gd name="T9" fmla="*/ 0 h 2"/>
              <a:gd name="T10" fmla="*/ 0 w 2"/>
              <a:gd name="T11" fmla="*/ 3175 h 2"/>
              <a:gd name="T12" fmla="*/ 3175 w 2"/>
              <a:gd name="T13" fmla="*/ 0 h 2"/>
              <a:gd name="T14" fmla="*/ 3175 w 2"/>
              <a:gd name="T15" fmla="*/ 0 h 2"/>
              <a:gd name="T16" fmla="*/ 3175 w 2"/>
              <a:gd name="T17" fmla="*/ 0 h 2"/>
              <a:gd name="T18" fmla="*/ 0 w 2"/>
              <a:gd name="T19" fmla="*/ 0 h 2"/>
              <a:gd name="T20" fmla="*/ 0 w 2"/>
              <a:gd name="T21" fmla="*/ 0 h 2"/>
              <a:gd name="T22" fmla="*/ 0 w 2"/>
              <a:gd name="T23" fmla="*/ 3175 h 2"/>
              <a:gd name="T24" fmla="*/ 3175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2" y="0"/>
                </a:lnTo>
                <a:lnTo>
                  <a:pt x="0" y="0"/>
                </a:lnTo>
                <a:lnTo>
                  <a:pt x="0" y="2"/>
                </a:lnTo>
                <a:lnTo>
                  <a:pt x="2" y="0"/>
                </a:lnTo>
                <a:lnTo>
                  <a:pt x="0" y="0"/>
                </a:lnTo>
                <a:lnTo>
                  <a:pt x="0"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34" name="Freeform 1234"/>
          <p:cNvSpPr>
            <a:spLocks/>
          </p:cNvSpPr>
          <p:nvPr/>
        </p:nvSpPr>
        <p:spPr bwMode="auto">
          <a:xfrm>
            <a:off x="963085" y="550864"/>
            <a:ext cx="4233" cy="1587"/>
          </a:xfrm>
          <a:custGeom>
            <a:avLst/>
            <a:gdLst>
              <a:gd name="T0" fmla="*/ 0 w 2"/>
              <a:gd name="T1" fmla="*/ 0 h 1587"/>
              <a:gd name="T2" fmla="*/ 0 w 2"/>
              <a:gd name="T3" fmla="*/ 0 h 1587"/>
              <a:gd name="T4" fmla="*/ 3175 w 2"/>
              <a:gd name="T5" fmla="*/ 0 h 1587"/>
              <a:gd name="T6" fmla="*/ 3175 w 2"/>
              <a:gd name="T7" fmla="*/ 0 h 1587"/>
              <a:gd name="T8" fmla="*/ 3175 w 2"/>
              <a:gd name="T9" fmla="*/ 0 h 1587"/>
              <a:gd name="T10" fmla="*/ 3175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3175 w 2"/>
              <a:gd name="T25" fmla="*/ 0 h 1587"/>
              <a:gd name="T26" fmla="*/ 3175 w 2"/>
              <a:gd name="T27" fmla="*/ 0 h 1587"/>
              <a:gd name="T28" fmla="*/ 3175 w 2"/>
              <a:gd name="T29" fmla="*/ 0 h 1587"/>
              <a:gd name="T30" fmla="*/ 0 w 2"/>
              <a:gd name="T31" fmla="*/ 0 h 1587"/>
              <a:gd name="T32" fmla="*/ 0 w 2"/>
              <a:gd name="T33" fmla="*/ 0 h 1587"/>
              <a:gd name="T34" fmla="*/ 3175 w 2"/>
              <a:gd name="T35" fmla="*/ 0 h 1587"/>
              <a:gd name="T36" fmla="*/ 0 w 2"/>
              <a:gd name="T37" fmla="*/ 0 h 1587"/>
              <a:gd name="T38" fmla="*/ 0 w 2"/>
              <a:gd name="T39" fmla="*/ 0 h 1587"/>
              <a:gd name="T40" fmla="*/ 0 w 2"/>
              <a:gd name="T41" fmla="*/ 0 h 1587"/>
              <a:gd name="T42" fmla="*/ 0 w 2"/>
              <a:gd name="T43" fmla="*/ 0 h 1587"/>
              <a:gd name="T44" fmla="*/ 0 w 2"/>
              <a:gd name="T45" fmla="*/ 0 h 1587"/>
              <a:gd name="T46" fmla="*/ 0 w 2"/>
              <a:gd name="T47" fmla="*/ 0 h 1587"/>
              <a:gd name="T48" fmla="*/ 0 w 2"/>
              <a:gd name="T49" fmla="*/ 0 h 1587"/>
              <a:gd name="T50" fmla="*/ 0 w 2"/>
              <a:gd name="T51" fmla="*/ 0 h 1587"/>
              <a:gd name="T52" fmla="*/ 0 w 2"/>
              <a:gd name="T53" fmla="*/ 0 h 1587"/>
              <a:gd name="T54" fmla="*/ 0 w 2"/>
              <a:gd name="T55" fmla="*/ 0 h 1587"/>
              <a:gd name="T56" fmla="*/ 0 w 2"/>
              <a:gd name="T57" fmla="*/ 0 h 1587"/>
              <a:gd name="T58" fmla="*/ 0 w 2"/>
              <a:gd name="T59" fmla="*/ 0 h 1587"/>
              <a:gd name="T60" fmla="*/ 0 w 2"/>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1587">
                <a:moveTo>
                  <a:pt x="0" y="0"/>
                </a:moveTo>
                <a:lnTo>
                  <a:pt x="0" y="0"/>
                </a:lnTo>
                <a:lnTo>
                  <a:pt x="2" y="0"/>
                </a:lnTo>
                <a:lnTo>
                  <a:pt x="0" y="0"/>
                </a:ln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35" name="Line 1237"/>
          <p:cNvSpPr>
            <a:spLocks noChangeShapeType="1"/>
          </p:cNvSpPr>
          <p:nvPr/>
        </p:nvSpPr>
        <p:spPr bwMode="auto">
          <a:xfrm>
            <a:off x="971551" y="544514"/>
            <a:ext cx="2116"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36" name="Line 1238"/>
          <p:cNvSpPr>
            <a:spLocks noChangeShapeType="1"/>
          </p:cNvSpPr>
          <p:nvPr/>
        </p:nvSpPr>
        <p:spPr bwMode="auto">
          <a:xfrm>
            <a:off x="971551" y="544514"/>
            <a:ext cx="2116"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37" name="Freeform 1240"/>
          <p:cNvSpPr>
            <a:spLocks/>
          </p:cNvSpPr>
          <p:nvPr/>
        </p:nvSpPr>
        <p:spPr bwMode="auto">
          <a:xfrm>
            <a:off x="971551" y="541339"/>
            <a:ext cx="2116" cy="3175"/>
          </a:xfrm>
          <a:custGeom>
            <a:avLst/>
            <a:gdLst>
              <a:gd name="T0" fmla="*/ 0 w 1587"/>
              <a:gd name="T1" fmla="*/ 3175 h 2"/>
              <a:gd name="T2" fmla="*/ 0 w 1587"/>
              <a:gd name="T3" fmla="*/ 3175 h 2"/>
              <a:gd name="T4" fmla="*/ 0 w 1587"/>
              <a:gd name="T5" fmla="*/ 0 h 2"/>
              <a:gd name="T6" fmla="*/ 0 w 1587"/>
              <a:gd name="T7" fmla="*/ 3175 h 2"/>
              <a:gd name="T8" fmla="*/ 0 w 1587"/>
              <a:gd name="T9" fmla="*/ 3175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38" name="Freeform 1243"/>
          <p:cNvSpPr>
            <a:spLocks/>
          </p:cNvSpPr>
          <p:nvPr/>
        </p:nvSpPr>
        <p:spPr bwMode="auto">
          <a:xfrm>
            <a:off x="971552" y="538164"/>
            <a:ext cx="4233" cy="3175"/>
          </a:xfrm>
          <a:custGeom>
            <a:avLst/>
            <a:gdLst>
              <a:gd name="T0" fmla="*/ 3175 w 2"/>
              <a:gd name="T1" fmla="*/ 3175 h 2"/>
              <a:gd name="T2" fmla="*/ 3175 w 2"/>
              <a:gd name="T3" fmla="*/ 3175 h 2"/>
              <a:gd name="T4" fmla="*/ 3175 w 2"/>
              <a:gd name="T5" fmla="*/ 3175 h 2"/>
              <a:gd name="T6" fmla="*/ 3175 w 2"/>
              <a:gd name="T7" fmla="*/ 3175 h 2"/>
              <a:gd name="T8" fmla="*/ 0 w 2"/>
              <a:gd name="T9" fmla="*/ 3175 h 2"/>
              <a:gd name="T10" fmla="*/ 0 w 2"/>
              <a:gd name="T11" fmla="*/ 3175 h 2"/>
              <a:gd name="T12" fmla="*/ 3175 w 2"/>
              <a:gd name="T13" fmla="*/ 3175 h 2"/>
              <a:gd name="T14" fmla="*/ 0 w 2"/>
              <a:gd name="T15" fmla="*/ 3175 h 2"/>
              <a:gd name="T16" fmla="*/ 0 w 2"/>
              <a:gd name="T17" fmla="*/ 3175 h 2"/>
              <a:gd name="T18" fmla="*/ 0 w 2"/>
              <a:gd name="T19" fmla="*/ 3175 h 2"/>
              <a:gd name="T20" fmla="*/ 0 w 2"/>
              <a:gd name="T21" fmla="*/ 3175 h 2"/>
              <a:gd name="T22" fmla="*/ 0 w 2"/>
              <a:gd name="T23" fmla="*/ 3175 h 2"/>
              <a:gd name="T24" fmla="*/ 0 w 2"/>
              <a:gd name="T25" fmla="*/ 3175 h 2"/>
              <a:gd name="T26" fmla="*/ 0 w 2"/>
              <a:gd name="T27" fmla="*/ 3175 h 2"/>
              <a:gd name="T28" fmla="*/ 0 w 2"/>
              <a:gd name="T29" fmla="*/ 3175 h 2"/>
              <a:gd name="T30" fmla="*/ 0 w 2"/>
              <a:gd name="T31" fmla="*/ 3175 h 2"/>
              <a:gd name="T32" fmla="*/ 0 w 2"/>
              <a:gd name="T33" fmla="*/ 3175 h 2"/>
              <a:gd name="T34" fmla="*/ 0 w 2"/>
              <a:gd name="T35" fmla="*/ 3175 h 2"/>
              <a:gd name="T36" fmla="*/ 0 w 2"/>
              <a:gd name="T37" fmla="*/ 3175 h 2"/>
              <a:gd name="T38" fmla="*/ 3175 w 2"/>
              <a:gd name="T39" fmla="*/ 3175 h 2"/>
              <a:gd name="T40" fmla="*/ 3175 w 2"/>
              <a:gd name="T41" fmla="*/ 3175 h 2"/>
              <a:gd name="T42" fmla="*/ 3175 w 2"/>
              <a:gd name="T43" fmla="*/ 3175 h 2"/>
              <a:gd name="T44" fmla="*/ 3175 w 2"/>
              <a:gd name="T45" fmla="*/ 3175 h 2"/>
              <a:gd name="T46" fmla="*/ 3175 w 2"/>
              <a:gd name="T47" fmla="*/ 3175 h 2"/>
              <a:gd name="T48" fmla="*/ 0 w 2"/>
              <a:gd name="T49" fmla="*/ 0 h 2"/>
              <a:gd name="T50" fmla="*/ 0 w 2"/>
              <a:gd name="T51" fmla="*/ 3175 h 2"/>
              <a:gd name="T52" fmla="*/ 0 w 2"/>
              <a:gd name="T53" fmla="*/ 3175 h 2"/>
              <a:gd name="T54" fmla="*/ 0 w 2"/>
              <a:gd name="T55" fmla="*/ 3175 h 2"/>
              <a:gd name="T56" fmla="*/ 3175 w 2"/>
              <a:gd name="T57" fmla="*/ 3175 h 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 h="2">
                <a:moveTo>
                  <a:pt x="2" y="2"/>
                </a:moveTo>
                <a:lnTo>
                  <a:pt x="2" y="2"/>
                </a:lnTo>
                <a:lnTo>
                  <a:pt x="0" y="2"/>
                </a:lnTo>
                <a:lnTo>
                  <a:pt x="2" y="2"/>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39" name="Freeform 1246"/>
          <p:cNvSpPr>
            <a:spLocks/>
          </p:cNvSpPr>
          <p:nvPr/>
        </p:nvSpPr>
        <p:spPr bwMode="auto">
          <a:xfrm>
            <a:off x="967318" y="547689"/>
            <a:ext cx="4233" cy="3175"/>
          </a:xfrm>
          <a:custGeom>
            <a:avLst/>
            <a:gdLst>
              <a:gd name="T0" fmla="*/ 0 w 2"/>
              <a:gd name="T1" fmla="*/ 3175 h 2"/>
              <a:gd name="T2" fmla="*/ 0 w 2"/>
              <a:gd name="T3" fmla="*/ 3175 h 2"/>
              <a:gd name="T4" fmla="*/ 3175 w 2"/>
              <a:gd name="T5" fmla="*/ 0 h 2"/>
              <a:gd name="T6" fmla="*/ 3175 w 2"/>
              <a:gd name="T7" fmla="*/ 0 h 2"/>
              <a:gd name="T8" fmla="*/ 0 w 2"/>
              <a:gd name="T9" fmla="*/ 0 h 2"/>
              <a:gd name="T10" fmla="*/ 0 w 2"/>
              <a:gd name="T11" fmla="*/ 0 h 2"/>
              <a:gd name="T12" fmla="*/ 0 w 2"/>
              <a:gd name="T13" fmla="*/ 3175 h 2"/>
              <a:gd name="T14" fmla="*/ 0 w 2"/>
              <a:gd name="T15" fmla="*/ 3175 h 2"/>
              <a:gd name="T16" fmla="*/ 3175 w 2"/>
              <a:gd name="T17" fmla="*/ 0 h 2"/>
              <a:gd name="T18" fmla="*/ 3175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0 h 2"/>
              <a:gd name="T40" fmla="*/ 0 w 2"/>
              <a:gd name="T41" fmla="*/ 0 h 2"/>
              <a:gd name="T42" fmla="*/ 0 w 2"/>
              <a:gd name="T43" fmla="*/ 0 h 2"/>
              <a:gd name="T44" fmla="*/ 0 w 2"/>
              <a:gd name="T45" fmla="*/ 0 h 2"/>
              <a:gd name="T46" fmla="*/ 0 w 2"/>
              <a:gd name="T47" fmla="*/ 3175 h 2"/>
              <a:gd name="T48" fmla="*/ 0 w 2"/>
              <a:gd name="T49" fmla="*/ 3175 h 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 h="2">
                <a:moveTo>
                  <a:pt x="0" y="2"/>
                </a:moveTo>
                <a:lnTo>
                  <a:pt x="0" y="2"/>
                </a:lnTo>
                <a:lnTo>
                  <a:pt x="2" y="0"/>
                </a:lnTo>
                <a:lnTo>
                  <a:pt x="0" y="0"/>
                </a:lnTo>
                <a:lnTo>
                  <a:pt x="0"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0" name="Freeform 1250"/>
          <p:cNvSpPr>
            <a:spLocks/>
          </p:cNvSpPr>
          <p:nvPr/>
        </p:nvSpPr>
        <p:spPr bwMode="auto">
          <a:xfrm>
            <a:off x="975785" y="530225"/>
            <a:ext cx="4233" cy="1588"/>
          </a:xfrm>
          <a:custGeom>
            <a:avLst/>
            <a:gdLst>
              <a:gd name="T0" fmla="*/ 3175 w 2"/>
              <a:gd name="T1" fmla="*/ 0 h 1588"/>
              <a:gd name="T2" fmla="*/ 0 w 2"/>
              <a:gd name="T3" fmla="*/ 0 h 1588"/>
              <a:gd name="T4" fmla="*/ 3175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1" name="Freeform 1252"/>
          <p:cNvSpPr>
            <a:spLocks/>
          </p:cNvSpPr>
          <p:nvPr/>
        </p:nvSpPr>
        <p:spPr bwMode="auto">
          <a:xfrm>
            <a:off x="975785" y="527050"/>
            <a:ext cx="4233" cy="7938"/>
          </a:xfrm>
          <a:custGeom>
            <a:avLst/>
            <a:gdLst>
              <a:gd name="T0" fmla="*/ 3175 w 2"/>
              <a:gd name="T1" fmla="*/ 3175 h 5"/>
              <a:gd name="T2" fmla="*/ 3175 w 2"/>
              <a:gd name="T3" fmla="*/ 3175 h 5"/>
              <a:gd name="T4" fmla="*/ 0 w 2"/>
              <a:gd name="T5" fmla="*/ 0 h 5"/>
              <a:gd name="T6" fmla="*/ 0 w 2"/>
              <a:gd name="T7" fmla="*/ 3175 h 5"/>
              <a:gd name="T8" fmla="*/ 0 w 2"/>
              <a:gd name="T9" fmla="*/ 3175 h 5"/>
              <a:gd name="T10" fmla="*/ 3175 w 2"/>
              <a:gd name="T11" fmla="*/ 7938 h 5"/>
              <a:gd name="T12" fmla="*/ 3175 w 2"/>
              <a:gd name="T13" fmla="*/ 3175 h 5"/>
              <a:gd name="T14" fmla="*/ 3175 w 2"/>
              <a:gd name="T15" fmla="*/ 3175 h 5"/>
              <a:gd name="T16" fmla="*/ 0 w 2"/>
              <a:gd name="T17" fmla="*/ 0 h 5"/>
              <a:gd name="T18" fmla="*/ 0 w 2"/>
              <a:gd name="T19" fmla="*/ 3175 h 5"/>
              <a:gd name="T20" fmla="*/ 0 w 2"/>
              <a:gd name="T21" fmla="*/ 3175 h 5"/>
              <a:gd name="T22" fmla="*/ 3175 w 2"/>
              <a:gd name="T23" fmla="*/ 7938 h 5"/>
              <a:gd name="T24" fmla="*/ 3175 w 2"/>
              <a:gd name="T25" fmla="*/ 3175 h 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5">
                <a:moveTo>
                  <a:pt x="2" y="2"/>
                </a:moveTo>
                <a:lnTo>
                  <a:pt x="2" y="2"/>
                </a:lnTo>
                <a:lnTo>
                  <a:pt x="0" y="0"/>
                </a:lnTo>
                <a:lnTo>
                  <a:pt x="0" y="2"/>
                </a:lnTo>
                <a:lnTo>
                  <a:pt x="2" y="5"/>
                </a:lnTo>
                <a:lnTo>
                  <a:pt x="2" y="2"/>
                </a:lnTo>
                <a:lnTo>
                  <a:pt x="0" y="0"/>
                </a:lnTo>
                <a:lnTo>
                  <a:pt x="0" y="2"/>
                </a:lnTo>
                <a:lnTo>
                  <a:pt x="2" y="5"/>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2" name="Freeform 1255"/>
          <p:cNvSpPr>
            <a:spLocks/>
          </p:cNvSpPr>
          <p:nvPr/>
        </p:nvSpPr>
        <p:spPr bwMode="auto">
          <a:xfrm>
            <a:off x="950385" y="550864"/>
            <a:ext cx="4233" cy="1587"/>
          </a:xfrm>
          <a:custGeom>
            <a:avLst/>
            <a:gdLst>
              <a:gd name="T0" fmla="*/ 0 w 2"/>
              <a:gd name="T1" fmla="*/ 0 h 1587"/>
              <a:gd name="T2" fmla="*/ 3175 w 2"/>
              <a:gd name="T3" fmla="*/ 0 h 1587"/>
              <a:gd name="T4" fmla="*/ 3175 w 2"/>
              <a:gd name="T5" fmla="*/ 0 h 1587"/>
              <a:gd name="T6" fmla="*/ 3175 w 2"/>
              <a:gd name="T7" fmla="*/ 0 h 1587"/>
              <a:gd name="T8" fmla="*/ 3175 w 2"/>
              <a:gd name="T9" fmla="*/ 0 h 1587"/>
              <a:gd name="T10" fmla="*/ 0 w 2"/>
              <a:gd name="T11" fmla="*/ 0 h 1587"/>
              <a:gd name="T12" fmla="*/ 0 w 2"/>
              <a:gd name="T13" fmla="*/ 0 h 1587"/>
              <a:gd name="T14" fmla="*/ 0 w 2"/>
              <a:gd name="T15" fmla="*/ 0 h 1587"/>
              <a:gd name="T16" fmla="*/ 0 w 2"/>
              <a:gd name="T17" fmla="*/ 0 h 1587"/>
              <a:gd name="T18" fmla="*/ 3175 w 2"/>
              <a:gd name="T19" fmla="*/ 0 h 1587"/>
              <a:gd name="T20" fmla="*/ 3175 w 2"/>
              <a:gd name="T21" fmla="*/ 0 h 1587"/>
              <a:gd name="T22" fmla="*/ 3175 w 2"/>
              <a:gd name="T23" fmla="*/ 0 h 1587"/>
              <a:gd name="T24" fmla="*/ 3175 w 2"/>
              <a:gd name="T25" fmla="*/ 0 h 1587"/>
              <a:gd name="T26" fmla="*/ 3175 w 2"/>
              <a:gd name="T27" fmla="*/ 0 h 1587"/>
              <a:gd name="T28" fmla="*/ 3175 w 2"/>
              <a:gd name="T29" fmla="*/ 0 h 1587"/>
              <a:gd name="T30" fmla="*/ 3175 w 2"/>
              <a:gd name="T31" fmla="*/ 0 h 1587"/>
              <a:gd name="T32" fmla="*/ 3175 w 2"/>
              <a:gd name="T33" fmla="*/ 0 h 1587"/>
              <a:gd name="T34" fmla="*/ 3175 w 2"/>
              <a:gd name="T35" fmla="*/ 0 h 1587"/>
              <a:gd name="T36" fmla="*/ 3175 w 2"/>
              <a:gd name="T37" fmla="*/ 0 h 1587"/>
              <a:gd name="T38" fmla="*/ 3175 w 2"/>
              <a:gd name="T39" fmla="*/ 0 h 1587"/>
              <a:gd name="T40" fmla="*/ 3175 w 2"/>
              <a:gd name="T41" fmla="*/ 0 h 1587"/>
              <a:gd name="T42" fmla="*/ 3175 w 2"/>
              <a:gd name="T43" fmla="*/ 0 h 1587"/>
              <a:gd name="T44" fmla="*/ 3175 w 2"/>
              <a:gd name="T45" fmla="*/ 0 h 1587"/>
              <a:gd name="T46" fmla="*/ 3175 w 2"/>
              <a:gd name="T47" fmla="*/ 0 h 1587"/>
              <a:gd name="T48" fmla="*/ 3175 w 2"/>
              <a:gd name="T49" fmla="*/ 0 h 1587"/>
              <a:gd name="T50" fmla="*/ 3175 w 2"/>
              <a:gd name="T51" fmla="*/ 0 h 1587"/>
              <a:gd name="T52" fmla="*/ 3175 w 2"/>
              <a:gd name="T53" fmla="*/ 0 h 1587"/>
              <a:gd name="T54" fmla="*/ 3175 w 2"/>
              <a:gd name="T55" fmla="*/ 0 h 1587"/>
              <a:gd name="T56" fmla="*/ 3175 w 2"/>
              <a:gd name="T57" fmla="*/ 0 h 1587"/>
              <a:gd name="T58" fmla="*/ 0 w 2"/>
              <a:gd name="T59" fmla="*/ 0 h 1587"/>
              <a:gd name="T60" fmla="*/ 0 w 2"/>
              <a:gd name="T61" fmla="*/ 0 h 1587"/>
              <a:gd name="T62" fmla="*/ 0 w 2"/>
              <a:gd name="T63" fmla="*/ 0 h 158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3" name="Rectangle 1256"/>
          <p:cNvSpPr>
            <a:spLocks noChangeArrowheads="1"/>
          </p:cNvSpPr>
          <p:nvPr/>
        </p:nvSpPr>
        <p:spPr bwMode="auto">
          <a:xfrm>
            <a:off x="963085" y="550864"/>
            <a:ext cx="2116" cy="15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a:p>
        </p:txBody>
      </p:sp>
      <p:sp>
        <p:nvSpPr>
          <p:cNvPr id="44" name="Freeform 1258"/>
          <p:cNvSpPr>
            <a:spLocks/>
          </p:cNvSpPr>
          <p:nvPr/>
        </p:nvSpPr>
        <p:spPr bwMode="auto">
          <a:xfrm>
            <a:off x="963085" y="550864"/>
            <a:ext cx="2116"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5" name="Freeform 1266"/>
          <p:cNvSpPr>
            <a:spLocks/>
          </p:cNvSpPr>
          <p:nvPr/>
        </p:nvSpPr>
        <p:spPr bwMode="auto">
          <a:xfrm>
            <a:off x="971551" y="534989"/>
            <a:ext cx="2116"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w 1587"/>
              <a:gd name="T63" fmla="*/ 0 h 1587"/>
              <a:gd name="T64" fmla="*/ 0 w 1587"/>
              <a:gd name="T65" fmla="*/ 0 h 1587"/>
              <a:gd name="T66" fmla="*/ 0 w 1587"/>
              <a:gd name="T67" fmla="*/ 0 h 1587"/>
              <a:gd name="T68" fmla="*/ 0 w 1587"/>
              <a:gd name="T69" fmla="*/ 0 h 1587"/>
              <a:gd name="T70" fmla="*/ 0 w 1587"/>
              <a:gd name="T71" fmla="*/ 0 h 1587"/>
              <a:gd name="T72" fmla="*/ 0 w 1587"/>
              <a:gd name="T73" fmla="*/ 0 h 1587"/>
              <a:gd name="T74" fmla="*/ 0 w 1587"/>
              <a:gd name="T75" fmla="*/ 0 h 1587"/>
              <a:gd name="T76" fmla="*/ 0 w 1587"/>
              <a:gd name="T77" fmla="*/ 0 h 1587"/>
              <a:gd name="T78" fmla="*/ 0 w 1587"/>
              <a:gd name="T79" fmla="*/ 0 h 1587"/>
              <a:gd name="T80" fmla="*/ 0 w 1587"/>
              <a:gd name="T81" fmla="*/ 0 h 1587"/>
              <a:gd name="T82" fmla="*/ 0 w 1587"/>
              <a:gd name="T83" fmla="*/ 0 h 1587"/>
              <a:gd name="T84" fmla="*/ 0 w 1587"/>
              <a:gd name="T85" fmla="*/ 0 h 1587"/>
              <a:gd name="T86" fmla="*/ 0 w 1587"/>
              <a:gd name="T87" fmla="*/ 0 h 158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6" name="Freeform 1269"/>
          <p:cNvSpPr>
            <a:spLocks/>
          </p:cNvSpPr>
          <p:nvPr/>
        </p:nvSpPr>
        <p:spPr bwMode="auto">
          <a:xfrm>
            <a:off x="971552" y="530226"/>
            <a:ext cx="4233" cy="4763"/>
          </a:xfrm>
          <a:custGeom>
            <a:avLst/>
            <a:gdLst>
              <a:gd name="T0" fmla="*/ 0 w 2"/>
              <a:gd name="T1" fmla="*/ 4763 h 3"/>
              <a:gd name="T2" fmla="*/ 3175 w 2"/>
              <a:gd name="T3" fmla="*/ 0 h 3"/>
              <a:gd name="T4" fmla="*/ 3175 w 2"/>
              <a:gd name="T5" fmla="*/ 0 h 3"/>
              <a:gd name="T6" fmla="*/ 3175 w 2"/>
              <a:gd name="T7" fmla="*/ 0 h 3"/>
              <a:gd name="T8" fmla="*/ 3175 w 2"/>
              <a:gd name="T9" fmla="*/ 0 h 3"/>
              <a:gd name="T10" fmla="*/ 0 w 2"/>
              <a:gd name="T11" fmla="*/ 0 h 3"/>
              <a:gd name="T12" fmla="*/ 0 w 2"/>
              <a:gd name="T13" fmla="*/ 0 h 3"/>
              <a:gd name="T14" fmla="*/ 0 w 2"/>
              <a:gd name="T15" fmla="*/ 4763 h 3"/>
              <a:gd name="T16" fmla="*/ 0 w 2"/>
              <a:gd name="T17" fmla="*/ 4763 h 3"/>
              <a:gd name="T18" fmla="*/ 3175 w 2"/>
              <a:gd name="T19" fmla="*/ 0 h 3"/>
              <a:gd name="T20" fmla="*/ 3175 w 2"/>
              <a:gd name="T21" fmla="*/ 0 h 3"/>
              <a:gd name="T22" fmla="*/ 0 w 2"/>
              <a:gd name="T23" fmla="*/ 0 h 3"/>
              <a:gd name="T24" fmla="*/ 0 w 2"/>
              <a:gd name="T25" fmla="*/ 0 h 3"/>
              <a:gd name="T26" fmla="*/ 0 w 2"/>
              <a:gd name="T27" fmla="*/ 0 h 3"/>
              <a:gd name="T28" fmla="*/ 0 w 2"/>
              <a:gd name="T29" fmla="*/ 0 h 3"/>
              <a:gd name="T30" fmla="*/ 0 w 2"/>
              <a:gd name="T31" fmla="*/ 0 h 3"/>
              <a:gd name="T32" fmla="*/ 0 w 2"/>
              <a:gd name="T33" fmla="*/ 0 h 3"/>
              <a:gd name="T34" fmla="*/ 0 w 2"/>
              <a:gd name="T35" fmla="*/ 0 h 3"/>
              <a:gd name="T36" fmla="*/ 0 w 2"/>
              <a:gd name="T37" fmla="*/ 0 h 3"/>
              <a:gd name="T38" fmla="*/ 0 w 2"/>
              <a:gd name="T39" fmla="*/ 4763 h 3"/>
              <a:gd name="T40" fmla="*/ 0 w 2"/>
              <a:gd name="T41" fmla="*/ 4763 h 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 h="3">
                <a:moveTo>
                  <a:pt x="0" y="3"/>
                </a:moveTo>
                <a:lnTo>
                  <a:pt x="2" y="0"/>
                </a:lnTo>
                <a:lnTo>
                  <a:pt x="0" y="0"/>
                </a:lnTo>
                <a:lnTo>
                  <a:pt x="0" y="3"/>
                </a:lnTo>
                <a:lnTo>
                  <a:pt x="2" y="0"/>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7" name="Line 1270"/>
          <p:cNvSpPr>
            <a:spLocks noChangeShapeType="1"/>
          </p:cNvSpPr>
          <p:nvPr/>
        </p:nvSpPr>
        <p:spPr bwMode="auto">
          <a:xfrm>
            <a:off x="971551" y="530225"/>
            <a:ext cx="2116"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8" name="Line 1271"/>
          <p:cNvSpPr>
            <a:spLocks noChangeShapeType="1"/>
          </p:cNvSpPr>
          <p:nvPr/>
        </p:nvSpPr>
        <p:spPr bwMode="auto">
          <a:xfrm>
            <a:off x="971551" y="530225"/>
            <a:ext cx="2116"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9" name="Rectangle 1272"/>
          <p:cNvSpPr>
            <a:spLocks noChangeArrowheads="1"/>
          </p:cNvSpPr>
          <p:nvPr/>
        </p:nvSpPr>
        <p:spPr bwMode="auto">
          <a:xfrm>
            <a:off x="971551" y="530225"/>
            <a:ext cx="2116"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a:p>
        </p:txBody>
      </p:sp>
      <p:sp>
        <p:nvSpPr>
          <p:cNvPr id="50" name="Rectangle 1273"/>
          <p:cNvSpPr>
            <a:spLocks noChangeArrowheads="1"/>
          </p:cNvSpPr>
          <p:nvPr/>
        </p:nvSpPr>
        <p:spPr bwMode="auto">
          <a:xfrm>
            <a:off x="971551" y="530225"/>
            <a:ext cx="2116"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a:p>
        </p:txBody>
      </p:sp>
      <p:sp>
        <p:nvSpPr>
          <p:cNvPr id="51" name="Line 1274"/>
          <p:cNvSpPr>
            <a:spLocks noChangeShapeType="1"/>
          </p:cNvSpPr>
          <p:nvPr/>
        </p:nvSpPr>
        <p:spPr bwMode="auto">
          <a:xfrm>
            <a:off x="971551" y="527050"/>
            <a:ext cx="2116"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52" name="Line 1275"/>
          <p:cNvSpPr>
            <a:spLocks noChangeShapeType="1"/>
          </p:cNvSpPr>
          <p:nvPr/>
        </p:nvSpPr>
        <p:spPr bwMode="auto">
          <a:xfrm>
            <a:off x="971551" y="527050"/>
            <a:ext cx="2116"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53" name="Freeform 1277"/>
          <p:cNvSpPr>
            <a:spLocks/>
          </p:cNvSpPr>
          <p:nvPr/>
        </p:nvSpPr>
        <p:spPr bwMode="auto">
          <a:xfrm>
            <a:off x="971551" y="523876"/>
            <a:ext cx="2116" cy="3175"/>
          </a:xfrm>
          <a:custGeom>
            <a:avLst/>
            <a:gdLst>
              <a:gd name="T0" fmla="*/ 0 w 1587"/>
              <a:gd name="T1" fmla="*/ 3175 h 2"/>
              <a:gd name="T2" fmla="*/ 0 w 1587"/>
              <a:gd name="T3" fmla="*/ 3175 h 2"/>
              <a:gd name="T4" fmla="*/ 0 w 1587"/>
              <a:gd name="T5" fmla="*/ 0 h 2"/>
              <a:gd name="T6" fmla="*/ 0 w 1587"/>
              <a:gd name="T7" fmla="*/ 3175 h 2"/>
              <a:gd name="T8" fmla="*/ 0 w 1587"/>
              <a:gd name="T9" fmla="*/ 3175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54" name="Freeform 1287"/>
          <p:cNvSpPr>
            <a:spLocks/>
          </p:cNvSpPr>
          <p:nvPr/>
        </p:nvSpPr>
        <p:spPr bwMode="auto">
          <a:xfrm>
            <a:off x="958852" y="514350"/>
            <a:ext cx="4233" cy="3175"/>
          </a:xfrm>
          <a:custGeom>
            <a:avLst/>
            <a:gdLst>
              <a:gd name="T0" fmla="*/ 0 w 2"/>
              <a:gd name="T1" fmla="*/ 0 h 2"/>
              <a:gd name="T2" fmla="*/ 0 w 2"/>
              <a:gd name="T3" fmla="*/ 3175 h 2"/>
              <a:gd name="T4" fmla="*/ 3175 w 2"/>
              <a:gd name="T5" fmla="*/ 3175 h 2"/>
              <a:gd name="T6" fmla="*/ 3175 w 2"/>
              <a:gd name="T7" fmla="*/ 3175 h 2"/>
              <a:gd name="T8" fmla="*/ 3175 w 2"/>
              <a:gd name="T9" fmla="*/ 3175 h 2"/>
              <a:gd name="T10" fmla="*/ 3175 w 2"/>
              <a:gd name="T11" fmla="*/ 0 h 2"/>
              <a:gd name="T12" fmla="*/ 0 w 2"/>
              <a:gd name="T13" fmla="*/ 0 h 2"/>
              <a:gd name="T14" fmla="*/ 0 w 2"/>
              <a:gd name="T15" fmla="*/ 0 h 2"/>
              <a:gd name="T16" fmla="*/ 0 w 2"/>
              <a:gd name="T17" fmla="*/ 3175 h 2"/>
              <a:gd name="T18" fmla="*/ 0 w 2"/>
              <a:gd name="T19" fmla="*/ 3175 h 2"/>
              <a:gd name="T20" fmla="*/ 0 w 2"/>
              <a:gd name="T21" fmla="*/ 3175 h 2"/>
              <a:gd name="T22" fmla="*/ 0 w 2"/>
              <a:gd name="T23" fmla="*/ 3175 h 2"/>
              <a:gd name="T24" fmla="*/ 3175 w 2"/>
              <a:gd name="T25" fmla="*/ 3175 h 2"/>
              <a:gd name="T26" fmla="*/ 3175 w 2"/>
              <a:gd name="T27" fmla="*/ 3175 h 2"/>
              <a:gd name="T28" fmla="*/ 0 w 2"/>
              <a:gd name="T29" fmla="*/ 0 h 2"/>
              <a:gd name="T30" fmla="*/ 0 w 2"/>
              <a:gd name="T31" fmla="*/ 0 h 2"/>
              <a:gd name="T32" fmla="*/ 0 w 2"/>
              <a:gd name="T33" fmla="*/ 0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0"/>
                </a:moveTo>
                <a:lnTo>
                  <a:pt x="0" y="2"/>
                </a:lnTo>
                <a:lnTo>
                  <a:pt x="2" y="2"/>
                </a:lnTo>
                <a:lnTo>
                  <a:pt x="2" y="0"/>
                </a:lnTo>
                <a:lnTo>
                  <a:pt x="0" y="0"/>
                </a:lnTo>
                <a:lnTo>
                  <a:pt x="0" y="2"/>
                </a:lnTo>
                <a:lnTo>
                  <a:pt x="2" y="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55" name="Freeform 1290"/>
          <p:cNvSpPr>
            <a:spLocks/>
          </p:cNvSpPr>
          <p:nvPr/>
        </p:nvSpPr>
        <p:spPr bwMode="auto">
          <a:xfrm>
            <a:off x="958852" y="517526"/>
            <a:ext cx="4233" cy="3175"/>
          </a:xfrm>
          <a:custGeom>
            <a:avLst/>
            <a:gdLst>
              <a:gd name="T0" fmla="*/ 0 w 2"/>
              <a:gd name="T1" fmla="*/ 3175 h 2"/>
              <a:gd name="T2" fmla="*/ 0 w 2"/>
              <a:gd name="T3" fmla="*/ 3175 h 2"/>
              <a:gd name="T4" fmla="*/ 3175 w 2"/>
              <a:gd name="T5" fmla="*/ 3175 h 2"/>
              <a:gd name="T6" fmla="*/ 3175 w 2"/>
              <a:gd name="T7" fmla="*/ 3175 h 2"/>
              <a:gd name="T8" fmla="*/ 3175 w 2"/>
              <a:gd name="T9" fmla="*/ 3175 h 2"/>
              <a:gd name="T10" fmla="*/ 3175 w 2"/>
              <a:gd name="T11" fmla="*/ 0 h 2"/>
              <a:gd name="T12" fmla="*/ 0 w 2"/>
              <a:gd name="T13" fmla="*/ 0 h 2"/>
              <a:gd name="T14" fmla="*/ 0 w 2"/>
              <a:gd name="T15" fmla="*/ 0 h 2"/>
              <a:gd name="T16" fmla="*/ 0 w 2"/>
              <a:gd name="T17" fmla="*/ 0 h 2"/>
              <a:gd name="T18" fmla="*/ 0 w 2"/>
              <a:gd name="T19" fmla="*/ 0 h 2"/>
              <a:gd name="T20" fmla="*/ 3175 w 2"/>
              <a:gd name="T21" fmla="*/ 0 h 2"/>
              <a:gd name="T22" fmla="*/ 0 w 2"/>
              <a:gd name="T23" fmla="*/ 0 h 2"/>
              <a:gd name="T24" fmla="*/ 0 w 2"/>
              <a:gd name="T25" fmla="*/ 0 h 2"/>
              <a:gd name="T26" fmla="*/ 0 w 2"/>
              <a:gd name="T27" fmla="*/ 0 h 2"/>
              <a:gd name="T28" fmla="*/ 0 w 2"/>
              <a:gd name="T29" fmla="*/ 0 h 2"/>
              <a:gd name="T30" fmla="*/ 0 w 2"/>
              <a:gd name="T31" fmla="*/ 3175 h 2"/>
              <a:gd name="T32" fmla="*/ 0 w 2"/>
              <a:gd name="T33" fmla="*/ 3175 h 2"/>
              <a:gd name="T34" fmla="*/ 0 w 2"/>
              <a:gd name="T35" fmla="*/ 3175 h 2"/>
              <a:gd name="T36" fmla="*/ 0 w 2"/>
              <a:gd name="T37" fmla="*/ 0 h 2"/>
              <a:gd name="T38" fmla="*/ 0 w 2"/>
              <a:gd name="T39" fmla="*/ 0 h 2"/>
              <a:gd name="T40" fmla="*/ 0 w 2"/>
              <a:gd name="T41" fmla="*/ 0 h 2"/>
              <a:gd name="T42" fmla="*/ 0 w 2"/>
              <a:gd name="T43" fmla="*/ 0 h 2"/>
              <a:gd name="T44" fmla="*/ 0 w 2"/>
              <a:gd name="T45" fmla="*/ 0 h 2"/>
              <a:gd name="T46" fmla="*/ 0 w 2"/>
              <a:gd name="T47" fmla="*/ 0 h 2"/>
              <a:gd name="T48" fmla="*/ 0 w 2"/>
              <a:gd name="T49" fmla="*/ 3175 h 2"/>
              <a:gd name="T50" fmla="*/ 3175 w 2"/>
              <a:gd name="T51" fmla="*/ 3175 h 2"/>
              <a:gd name="T52" fmla="*/ 3175 w 2"/>
              <a:gd name="T53" fmla="*/ 0 h 2"/>
              <a:gd name="T54" fmla="*/ 3175 w 2"/>
              <a:gd name="T55" fmla="*/ 0 h 2"/>
              <a:gd name="T56" fmla="*/ 0 w 2"/>
              <a:gd name="T57" fmla="*/ 0 h 2"/>
              <a:gd name="T58" fmla="*/ 0 w 2"/>
              <a:gd name="T59" fmla="*/ 0 h 2"/>
              <a:gd name="T60" fmla="*/ 0 w 2"/>
              <a:gd name="T61" fmla="*/ 3175 h 2"/>
              <a:gd name="T62" fmla="*/ 0 w 2"/>
              <a:gd name="T63" fmla="*/ 3175 h 2"/>
              <a:gd name="T64" fmla="*/ 3175 w 2"/>
              <a:gd name="T65" fmla="*/ 3175 h 2"/>
              <a:gd name="T66" fmla="*/ 3175 w 2"/>
              <a:gd name="T67" fmla="*/ 3175 h 2"/>
              <a:gd name="T68" fmla="*/ 0 w 2"/>
              <a:gd name="T69" fmla="*/ 3175 h 2"/>
              <a:gd name="T70" fmla="*/ 0 w 2"/>
              <a:gd name="T71" fmla="*/ 3175 h 2"/>
              <a:gd name="T72" fmla="*/ 0 w 2"/>
              <a:gd name="T73" fmla="*/ 3175 h 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 h="2">
                <a:moveTo>
                  <a:pt x="0" y="2"/>
                </a:moveTo>
                <a:lnTo>
                  <a:pt x="0" y="2"/>
                </a:lnTo>
                <a:lnTo>
                  <a:pt x="2" y="2"/>
                </a:lnTo>
                <a:lnTo>
                  <a:pt x="2" y="0"/>
                </a:lnTo>
                <a:lnTo>
                  <a:pt x="0" y="0"/>
                </a:lnTo>
                <a:lnTo>
                  <a:pt x="2" y="0"/>
                </a:lnTo>
                <a:lnTo>
                  <a:pt x="0" y="0"/>
                </a:lnTo>
                <a:lnTo>
                  <a:pt x="0" y="2"/>
                </a:lnTo>
                <a:lnTo>
                  <a:pt x="0" y="0"/>
                </a:lnTo>
                <a:lnTo>
                  <a:pt x="0" y="2"/>
                </a:lnTo>
                <a:lnTo>
                  <a:pt x="2" y="2"/>
                </a:lnTo>
                <a:lnTo>
                  <a:pt x="2" y="0"/>
                </a:lnTo>
                <a:lnTo>
                  <a:pt x="0" y="0"/>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56" name="Rectangle 1335"/>
          <p:cNvSpPr>
            <a:spLocks noChangeArrowheads="1"/>
          </p:cNvSpPr>
          <p:nvPr/>
        </p:nvSpPr>
        <p:spPr bwMode="auto">
          <a:xfrm>
            <a:off x="624418" y="508000"/>
            <a:ext cx="2116"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a:p>
        </p:txBody>
      </p:sp>
      <p:sp>
        <p:nvSpPr>
          <p:cNvPr id="57" name="Rectangle 1336"/>
          <p:cNvSpPr>
            <a:spLocks noChangeArrowheads="1"/>
          </p:cNvSpPr>
          <p:nvPr/>
        </p:nvSpPr>
        <p:spPr bwMode="auto">
          <a:xfrm>
            <a:off x="632885" y="495300"/>
            <a:ext cx="2116"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a:p>
        </p:txBody>
      </p:sp>
      <p:sp>
        <p:nvSpPr>
          <p:cNvPr id="58" name="Rectangle 1337"/>
          <p:cNvSpPr>
            <a:spLocks noChangeArrowheads="1"/>
          </p:cNvSpPr>
          <p:nvPr/>
        </p:nvSpPr>
        <p:spPr bwMode="auto">
          <a:xfrm>
            <a:off x="632885" y="495300"/>
            <a:ext cx="2116"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a:p>
        </p:txBody>
      </p:sp>
      <p:sp>
        <p:nvSpPr>
          <p:cNvPr id="59" name="Rectangle 1340"/>
          <p:cNvSpPr>
            <a:spLocks noChangeArrowheads="1"/>
          </p:cNvSpPr>
          <p:nvPr/>
        </p:nvSpPr>
        <p:spPr bwMode="auto">
          <a:xfrm>
            <a:off x="624418" y="508000"/>
            <a:ext cx="2116"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a:p>
        </p:txBody>
      </p:sp>
      <p:sp>
        <p:nvSpPr>
          <p:cNvPr id="60" name="Rectangle 1341"/>
          <p:cNvSpPr>
            <a:spLocks noChangeArrowheads="1"/>
          </p:cNvSpPr>
          <p:nvPr/>
        </p:nvSpPr>
        <p:spPr bwMode="auto">
          <a:xfrm>
            <a:off x="624418" y="508000"/>
            <a:ext cx="2116"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a:p>
        </p:txBody>
      </p:sp>
      <p:sp>
        <p:nvSpPr>
          <p:cNvPr id="61" name="Rectangle 1342"/>
          <p:cNvSpPr>
            <a:spLocks noChangeArrowheads="1"/>
          </p:cNvSpPr>
          <p:nvPr/>
        </p:nvSpPr>
        <p:spPr bwMode="auto">
          <a:xfrm>
            <a:off x="624418" y="508000"/>
            <a:ext cx="2116"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a:p>
        </p:txBody>
      </p:sp>
      <p:sp>
        <p:nvSpPr>
          <p:cNvPr id="62" name="Rectangle 1343"/>
          <p:cNvSpPr>
            <a:spLocks noChangeArrowheads="1"/>
          </p:cNvSpPr>
          <p:nvPr/>
        </p:nvSpPr>
        <p:spPr bwMode="auto">
          <a:xfrm>
            <a:off x="624418" y="508000"/>
            <a:ext cx="2116"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a:p>
        </p:txBody>
      </p:sp>
      <p:sp>
        <p:nvSpPr>
          <p:cNvPr id="63" name="Rectangle 1344"/>
          <p:cNvSpPr>
            <a:spLocks noChangeArrowheads="1"/>
          </p:cNvSpPr>
          <p:nvPr/>
        </p:nvSpPr>
        <p:spPr bwMode="auto">
          <a:xfrm>
            <a:off x="620185" y="485776"/>
            <a:ext cx="2116" cy="3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a:p>
        </p:txBody>
      </p:sp>
      <p:sp>
        <p:nvSpPr>
          <p:cNvPr id="64" name="Rectangle 63"/>
          <p:cNvSpPr>
            <a:spLocks noChangeArrowheads="1"/>
          </p:cNvSpPr>
          <p:nvPr/>
        </p:nvSpPr>
        <p:spPr bwMode="auto">
          <a:xfrm>
            <a:off x="0" y="4302126"/>
            <a:ext cx="12192000" cy="176213"/>
          </a:xfrm>
          <a:prstGeom prst="rect">
            <a:avLst/>
          </a:prstGeom>
          <a:solidFill>
            <a:schemeClr val="bg1">
              <a:lumMod val="95000"/>
            </a:schemeClr>
          </a:solidFill>
          <a:ln>
            <a:noFill/>
          </a:ln>
          <a:scene3d>
            <a:camera prst="orthographicFront"/>
            <a:lightRig rig="threePt" dir="t"/>
          </a:scene3d>
          <a:sp3d>
            <a:bevelT prst="angle"/>
          </a:sp3d>
        </p:spPr>
        <p:txBody>
          <a:bodyPr/>
          <a:lstStyle>
            <a:lvl1pPr marL="115888" indent="-115888"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a:solidFill>
                <a:schemeClr val="bg1"/>
              </a:solidFill>
            </a:endParaRPr>
          </a:p>
        </p:txBody>
      </p:sp>
      <p:sp>
        <p:nvSpPr>
          <p:cNvPr id="71" name="Title 329"/>
          <p:cNvSpPr>
            <a:spLocks noGrp="1"/>
          </p:cNvSpPr>
          <p:nvPr>
            <p:ph type="title" hasCustomPrompt="1"/>
          </p:nvPr>
        </p:nvSpPr>
        <p:spPr>
          <a:xfrm>
            <a:off x="1706880" y="1955552"/>
            <a:ext cx="9295741" cy="1107996"/>
          </a:xfrm>
          <a:prstGeom prst="rect">
            <a:avLst/>
          </a:prstGeom>
        </p:spPr>
        <p:txBody>
          <a:bodyPr anchor="b"/>
          <a:lstStyle>
            <a:lvl1pPr>
              <a:lnSpc>
                <a:spcPct val="100000"/>
              </a:lnSpc>
              <a:spcBef>
                <a:spcPts val="0"/>
              </a:spcBef>
              <a:defRPr sz="3600" b="1" baseline="0">
                <a:solidFill>
                  <a:schemeClr val="bg1"/>
                </a:solidFill>
                <a:latin typeface="Calibri Light" panose="020F0302020204030204" pitchFamily="34" charset="0"/>
                <a:cs typeface="Calibri Light" panose="020F0302020204030204" pitchFamily="34" charset="0"/>
              </a:defRPr>
            </a:lvl1pPr>
          </a:lstStyle>
          <a:p>
            <a:r>
              <a:rPr lang="en-US" dirty="0"/>
              <a:t>WRITE “THANK YOU”, “GRACIAS” OR “MERCI” HERE</a:t>
            </a:r>
          </a:p>
        </p:txBody>
      </p:sp>
      <p:pic>
        <p:nvPicPr>
          <p:cNvPr id="76" name="Picture 2"/>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495719" y="4916688"/>
            <a:ext cx="5522099" cy="8229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68" name="Group 65"/>
          <p:cNvGrpSpPr>
            <a:grpSpLocks/>
          </p:cNvGrpSpPr>
          <p:nvPr userDrawn="1"/>
        </p:nvGrpSpPr>
        <p:grpSpPr bwMode="auto">
          <a:xfrm>
            <a:off x="495720" y="6269054"/>
            <a:ext cx="10965753" cy="261049"/>
            <a:chOff x="202219" y="1895846"/>
            <a:chExt cx="8223381" cy="261239"/>
          </a:xfrm>
        </p:grpSpPr>
        <p:sp>
          <p:nvSpPr>
            <p:cNvPr id="69" name="TextBox 66"/>
            <p:cNvSpPr txBox="1">
              <a:spLocks noChangeArrowheads="1"/>
            </p:cNvSpPr>
            <p:nvPr userDrawn="1"/>
          </p:nvSpPr>
          <p:spPr bwMode="auto">
            <a:xfrm>
              <a:off x="202219" y="1895846"/>
              <a:ext cx="8223381" cy="215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457200" eaLnBrk="0" hangingPunct="0">
                <a:defRPr sz="1600" b="1">
                  <a:solidFill>
                    <a:schemeClr val="tx1"/>
                  </a:solidFill>
                  <a:latin typeface="Trebuchet MS" pitchFamily="34" charset="0"/>
                  <a:ea typeface="MS PGothic" pitchFamily="34" charset="-128"/>
                </a:defRPr>
              </a:lvl1pPr>
              <a:lvl2pPr marL="742950" indent="-285750" defTabSz="457200" eaLnBrk="0" hangingPunct="0">
                <a:defRPr sz="1600" b="1">
                  <a:solidFill>
                    <a:schemeClr val="tx1"/>
                  </a:solidFill>
                  <a:latin typeface="Trebuchet MS" pitchFamily="34" charset="0"/>
                  <a:ea typeface="MS PGothic" pitchFamily="34" charset="-128"/>
                </a:defRPr>
              </a:lvl2pPr>
              <a:lvl3pPr marL="1143000" indent="-228600" defTabSz="457200" eaLnBrk="0" hangingPunct="0">
                <a:defRPr sz="1600" b="1">
                  <a:solidFill>
                    <a:schemeClr val="tx1"/>
                  </a:solidFill>
                  <a:latin typeface="Trebuchet MS" pitchFamily="34" charset="0"/>
                  <a:ea typeface="MS PGothic" pitchFamily="34" charset="-128"/>
                </a:defRPr>
              </a:lvl3pPr>
              <a:lvl4pPr marL="1600200" indent="-228600" defTabSz="457200" eaLnBrk="0" hangingPunct="0">
                <a:defRPr sz="1600" b="1">
                  <a:solidFill>
                    <a:schemeClr val="tx1"/>
                  </a:solidFill>
                  <a:latin typeface="Trebuchet MS" pitchFamily="34" charset="0"/>
                  <a:ea typeface="MS PGothic" pitchFamily="34" charset="-128"/>
                </a:defRPr>
              </a:lvl4pPr>
              <a:lvl5pPr marL="2057400" indent="-228600" defTabSz="457200" eaLnBrk="0" hangingPunct="0">
                <a:defRPr sz="1600" b="1">
                  <a:solidFill>
                    <a:schemeClr val="tx1"/>
                  </a:solidFill>
                  <a:latin typeface="Trebuchet MS" pitchFamily="34" charset="0"/>
                  <a:ea typeface="MS PGothic" pitchFamily="34" charset="-128"/>
                </a:defRPr>
              </a:lvl5pPr>
              <a:lvl6pPr marL="2514600" indent="-228600" defTabSz="4572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defTabSz="4572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defTabSz="4572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defTabSz="4572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algn="l" eaLnBrk="1" hangingPunct="1">
                <a:spcBef>
                  <a:spcPts val="200"/>
                </a:spcBef>
              </a:pPr>
              <a:r>
                <a:rPr lang="en-US" altLang="en-US" sz="1400" b="0">
                  <a:solidFill>
                    <a:schemeClr val="tx1"/>
                  </a:solidFill>
                  <a:latin typeface="+mn-lt"/>
                </a:rPr>
                <a:t>www.worldbank.org/water  |  www.blogs.worldbank.org/water   |        @</a:t>
              </a:r>
              <a:r>
                <a:rPr lang="en-US" altLang="en-US" sz="1400" b="0" err="1">
                  <a:solidFill>
                    <a:schemeClr val="tx1"/>
                  </a:solidFill>
                  <a:latin typeface="+mn-lt"/>
                </a:rPr>
                <a:t>WorldBankWater</a:t>
              </a:r>
              <a:endParaRPr lang="en-US" altLang="en-US" sz="1400" b="0">
                <a:solidFill>
                  <a:schemeClr val="tx1"/>
                </a:solidFill>
                <a:latin typeface="+mn-lt"/>
              </a:endParaRPr>
            </a:p>
          </p:txBody>
        </p:sp>
        <p:pic>
          <p:nvPicPr>
            <p:cNvPr id="72" name="Picture 5" descr="http://www.clipartbest.com/cliparts/ace/KAn/aceKAnqBi.png"/>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5282238" y="1919341"/>
              <a:ext cx="237744" cy="237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754100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ext Slide 1">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Title Here (Arial 30, Bold)</a:t>
            </a:r>
          </a:p>
        </p:txBody>
      </p:sp>
      <p:sp>
        <p:nvSpPr>
          <p:cNvPr id="5" name="Text Placeholder 4"/>
          <p:cNvSpPr>
            <a:spLocks noGrp="1"/>
          </p:cNvSpPr>
          <p:nvPr>
            <p:ph type="body" sz="quarter" idx="11" hasCustomPrompt="1"/>
          </p:nvPr>
        </p:nvSpPr>
        <p:spPr>
          <a:xfrm>
            <a:off x="609601" y="1466850"/>
            <a:ext cx="10972800" cy="4592638"/>
          </a:xfrm>
        </p:spPr>
        <p:txBody>
          <a:bodyPr/>
          <a:lstStyle>
            <a:lvl1pPr marL="457200" marR="0" indent="-4572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lvl1pPr>
            <a:lvl2pPr>
              <a:defRPr>
                <a:solidFill>
                  <a:schemeClr val="bg2"/>
                </a:solidFill>
              </a:defRPr>
            </a:lvl2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a:t>Paragraph text (Arial 26)</a:t>
            </a: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a:t>Paragraph text</a:t>
            </a:r>
          </a:p>
          <a:p>
            <a:pPr lvl="0"/>
            <a:r>
              <a:rPr lang="en-US" dirty="0"/>
              <a:t>First level bullet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Slide Number Placeholder 13"/>
          <p:cNvSpPr>
            <a:spLocks noGrp="1"/>
          </p:cNvSpPr>
          <p:nvPr>
            <p:ph type="sldNum" sz="quarter" idx="4"/>
          </p:nvPr>
        </p:nvSpPr>
        <p:spPr>
          <a:xfrm>
            <a:off x="304800" y="6297017"/>
            <a:ext cx="641267" cy="365125"/>
          </a:xfrm>
          <a:prstGeom prst="rect">
            <a:avLst/>
          </a:prstGeom>
        </p:spPr>
        <p:txBody>
          <a:bodyPr vert="horz" lIns="91440" tIns="45720" rIns="91440" bIns="45720" rtlCol="0" anchor="ctr"/>
          <a:lstStyle>
            <a:lvl1pPr algn="r">
              <a:defRPr sz="1000">
                <a:solidFill>
                  <a:schemeClr val="tx2">
                    <a:lumMod val="65000"/>
                    <a:lumOff val="35000"/>
                  </a:schemeClr>
                </a:solidFill>
                <a:latin typeface="+mj-lt"/>
              </a:defRPr>
            </a:lvl1pPr>
          </a:lstStyle>
          <a:p>
            <a:fld id="{F9F971E6-D8D4-4C59-A1A0-5FE329A63D94}" type="slidenum">
              <a:rPr lang="en-US" smtClean="0"/>
              <a:pPr/>
              <a:t>‹#›</a:t>
            </a:fld>
            <a:endParaRPr lang="en-US"/>
          </a:p>
        </p:txBody>
      </p:sp>
    </p:spTree>
    <p:extLst>
      <p:ext uri="{BB962C8B-B14F-4D97-AF65-F5344CB8AC3E}">
        <p14:creationId xmlns:p14="http://schemas.microsoft.com/office/powerpoint/2010/main" val="2046788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har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Title Here (Arial 30, Bold)</a:t>
            </a:r>
          </a:p>
        </p:txBody>
      </p:sp>
      <p:sp>
        <p:nvSpPr>
          <p:cNvPr id="8" name="Slide Number Placeholder 13"/>
          <p:cNvSpPr>
            <a:spLocks noGrp="1"/>
          </p:cNvSpPr>
          <p:nvPr>
            <p:ph type="sldNum" sz="quarter" idx="4"/>
          </p:nvPr>
        </p:nvSpPr>
        <p:spPr>
          <a:xfrm>
            <a:off x="304800" y="6297017"/>
            <a:ext cx="641267" cy="365125"/>
          </a:xfrm>
          <a:prstGeom prst="rect">
            <a:avLst/>
          </a:prstGeom>
        </p:spPr>
        <p:txBody>
          <a:bodyPr vert="horz" lIns="91440" tIns="45720" rIns="91440" bIns="45720" rtlCol="0" anchor="ctr"/>
          <a:lstStyle>
            <a:lvl1pPr algn="r">
              <a:defRPr sz="1000">
                <a:solidFill>
                  <a:schemeClr val="tx2">
                    <a:lumMod val="65000"/>
                    <a:lumOff val="35000"/>
                  </a:schemeClr>
                </a:solidFill>
                <a:latin typeface="+mj-lt"/>
              </a:defRPr>
            </a:lvl1pPr>
          </a:lstStyle>
          <a:p>
            <a:fld id="{F9F971E6-D8D4-4C59-A1A0-5FE329A63D94}" type="slidenum">
              <a:rPr lang="en-US" smtClean="0"/>
              <a:pPr/>
              <a:t>‹#›</a:t>
            </a:fld>
            <a:endParaRPr lang="en-US"/>
          </a:p>
        </p:txBody>
      </p:sp>
      <p:sp>
        <p:nvSpPr>
          <p:cNvPr id="10" name="Content Placeholder 9"/>
          <p:cNvSpPr>
            <a:spLocks noGrp="1"/>
          </p:cNvSpPr>
          <p:nvPr>
            <p:ph sz="quarter" idx="12" hasCustomPrompt="1"/>
          </p:nvPr>
        </p:nvSpPr>
        <p:spPr>
          <a:xfrm>
            <a:off x="609600" y="1448564"/>
            <a:ext cx="10972800" cy="4560887"/>
          </a:xfrm>
        </p:spPr>
        <p:txBody>
          <a:bodyPr/>
          <a:lstStyle>
            <a:lvl1pPr marL="0" indent="0">
              <a:buNone/>
              <a:defRPr baseline="0"/>
            </a:lvl1pPr>
          </a:lstStyle>
          <a:p>
            <a:pPr lvl="0"/>
            <a:r>
              <a:rPr lang="en-US" dirty="0"/>
              <a:t>Picture, Graph, etc.</a:t>
            </a:r>
          </a:p>
        </p:txBody>
      </p:sp>
    </p:spTree>
    <p:extLst>
      <p:ext uri="{BB962C8B-B14F-4D97-AF65-F5344CB8AC3E}">
        <p14:creationId xmlns:p14="http://schemas.microsoft.com/office/powerpoint/2010/main" val="34936261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0DFB6D-19EA-894A-9E81-D58791550AFD}"/>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BE"/>
          </a:p>
        </p:txBody>
      </p:sp>
      <p:sp>
        <p:nvSpPr>
          <p:cNvPr id="3" name="Subtitle 2">
            <a:extLst>
              <a:ext uri="{FF2B5EF4-FFF2-40B4-BE49-F238E27FC236}">
                <a16:creationId xmlns:a16="http://schemas.microsoft.com/office/drawing/2014/main" id="{9E76A75C-4F21-5E4F-BE91-886558A7726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BE"/>
          </a:p>
        </p:txBody>
      </p:sp>
      <p:sp>
        <p:nvSpPr>
          <p:cNvPr id="4" name="Date Placeholder 3">
            <a:extLst>
              <a:ext uri="{FF2B5EF4-FFF2-40B4-BE49-F238E27FC236}">
                <a16:creationId xmlns:a16="http://schemas.microsoft.com/office/drawing/2014/main" id="{035D7C8D-2FA1-2A46-8F57-AB5D1F35577B}"/>
              </a:ext>
            </a:extLst>
          </p:cNvPr>
          <p:cNvSpPr>
            <a:spLocks noGrp="1"/>
          </p:cNvSpPr>
          <p:nvPr>
            <p:ph type="dt" sz="half" idx="10"/>
          </p:nvPr>
        </p:nvSpPr>
        <p:spPr/>
        <p:txBody>
          <a:bodyPr/>
          <a:lstStyle/>
          <a:p>
            <a:fld id="{4EBBAA1C-F7B5-4044-AA57-733C1CDDF9B4}" type="datetimeFigureOut">
              <a:rPr lang="en-BE" smtClean="0"/>
              <a:t>12/01/2021</a:t>
            </a:fld>
            <a:endParaRPr lang="en-BE"/>
          </a:p>
        </p:txBody>
      </p:sp>
      <p:sp>
        <p:nvSpPr>
          <p:cNvPr id="5" name="Footer Placeholder 4">
            <a:extLst>
              <a:ext uri="{FF2B5EF4-FFF2-40B4-BE49-F238E27FC236}">
                <a16:creationId xmlns:a16="http://schemas.microsoft.com/office/drawing/2014/main" id="{D6A3AC77-B599-024E-8384-10B2B6480CD1}"/>
              </a:ext>
            </a:extLst>
          </p:cNvPr>
          <p:cNvSpPr>
            <a:spLocks noGrp="1"/>
          </p:cNvSpPr>
          <p:nvPr>
            <p:ph type="ftr" sz="quarter" idx="11"/>
          </p:nvPr>
        </p:nvSpPr>
        <p:spPr/>
        <p:txBody>
          <a:bodyPr/>
          <a:lstStyle/>
          <a:p>
            <a:endParaRPr lang="en-BE"/>
          </a:p>
        </p:txBody>
      </p:sp>
      <p:sp>
        <p:nvSpPr>
          <p:cNvPr id="6" name="Slide Number Placeholder 5">
            <a:extLst>
              <a:ext uri="{FF2B5EF4-FFF2-40B4-BE49-F238E27FC236}">
                <a16:creationId xmlns:a16="http://schemas.microsoft.com/office/drawing/2014/main" id="{57E869DC-EDBB-D840-BDCF-6AEB11AE85A4}"/>
              </a:ext>
            </a:extLst>
          </p:cNvPr>
          <p:cNvSpPr>
            <a:spLocks noGrp="1"/>
          </p:cNvSpPr>
          <p:nvPr>
            <p:ph type="sldNum" sz="quarter" idx="12"/>
          </p:nvPr>
        </p:nvSpPr>
        <p:spPr/>
        <p:txBody>
          <a:bodyPr/>
          <a:lstStyle/>
          <a:p>
            <a:fld id="{CB52FB69-4CB6-4E43-B98A-26BF28E5A8B0}" type="slidenum">
              <a:rPr lang="en-BE" smtClean="0"/>
              <a:t>‹#›</a:t>
            </a:fld>
            <a:endParaRPr lang="en-BE"/>
          </a:p>
        </p:txBody>
      </p:sp>
    </p:spTree>
    <p:extLst>
      <p:ext uri="{BB962C8B-B14F-4D97-AF65-F5344CB8AC3E}">
        <p14:creationId xmlns:p14="http://schemas.microsoft.com/office/powerpoint/2010/main" val="1951845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710100"/>
          </a:xfrm>
          <a:prstGeom prst="rect">
            <a:avLst/>
          </a:prstGeom>
        </p:spPr>
        <p:txBody>
          <a:bodyPr vert="horz" lIns="91440" tIns="45720" rIns="91440" bIns="45720" rtlCol="0" anchor="ctr">
            <a:normAutofit/>
          </a:bodyPr>
          <a:lstStyle/>
          <a:p>
            <a:r>
              <a:rPr lang="en-US" dirty="0"/>
              <a:t>Title Here (Arial 30, Bold)</a:t>
            </a:r>
          </a:p>
        </p:txBody>
      </p:sp>
      <p:sp>
        <p:nvSpPr>
          <p:cNvPr id="3" name="Text Placeholder 2"/>
          <p:cNvSpPr>
            <a:spLocks noGrp="1"/>
          </p:cNvSpPr>
          <p:nvPr>
            <p:ph type="body" idx="1"/>
          </p:nvPr>
        </p:nvSpPr>
        <p:spPr>
          <a:xfrm>
            <a:off x="609600" y="1408387"/>
            <a:ext cx="10972800" cy="4717777"/>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a:t>Paragraph text (Arial 26)</a:t>
            </a:r>
          </a:p>
          <a:p>
            <a:pPr lvl="0"/>
            <a:r>
              <a:rPr lang="en-US" dirty="0"/>
              <a:t>First level bullet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Rectangle 10"/>
          <p:cNvSpPr>
            <a:spLocks noChangeArrowheads="1"/>
          </p:cNvSpPr>
          <p:nvPr userDrawn="1"/>
        </p:nvSpPr>
        <p:spPr bwMode="auto">
          <a:xfrm>
            <a:off x="0" y="1142512"/>
            <a:ext cx="12192000" cy="91440"/>
          </a:xfrm>
          <a:prstGeom prst="rect">
            <a:avLst/>
          </a:prstGeom>
          <a:ln/>
        </p:spPr>
        <p:style>
          <a:lnRef idx="0">
            <a:schemeClr val="dk1"/>
          </a:lnRef>
          <a:fillRef idx="3">
            <a:schemeClr val="dk1"/>
          </a:fillRef>
          <a:effectRef idx="3">
            <a:schemeClr val="dk1"/>
          </a:effectRef>
          <a:fontRef idx="minor">
            <a:schemeClr val="lt1"/>
          </a:fontRef>
        </p:style>
        <p:txBody>
          <a:bodyPr/>
          <a:lstStyle>
            <a:lvl1pPr marL="115888" indent="-115888"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a:solidFill>
                <a:schemeClr val="bg1"/>
              </a:solidFill>
            </a:endParaRPr>
          </a:p>
        </p:txBody>
      </p:sp>
      <p:sp>
        <p:nvSpPr>
          <p:cNvPr id="15" name="Slide Number Placeholder 13"/>
          <p:cNvSpPr>
            <a:spLocks noGrp="1"/>
          </p:cNvSpPr>
          <p:nvPr>
            <p:ph type="sldNum" sz="quarter" idx="4"/>
          </p:nvPr>
        </p:nvSpPr>
        <p:spPr>
          <a:xfrm>
            <a:off x="304800" y="6297017"/>
            <a:ext cx="641267" cy="365125"/>
          </a:xfrm>
          <a:prstGeom prst="rect">
            <a:avLst/>
          </a:prstGeom>
        </p:spPr>
        <p:txBody>
          <a:bodyPr vert="horz" lIns="91440" tIns="45720" rIns="91440" bIns="45720" rtlCol="0" anchor="ctr"/>
          <a:lstStyle>
            <a:lvl1pPr algn="r">
              <a:defRPr sz="1000">
                <a:solidFill>
                  <a:schemeClr val="tx2">
                    <a:lumMod val="65000"/>
                    <a:lumOff val="35000"/>
                  </a:schemeClr>
                </a:solidFill>
                <a:latin typeface="+mj-lt"/>
              </a:defRPr>
            </a:lvl1pPr>
          </a:lstStyle>
          <a:p>
            <a:fld id="{F9F971E6-D8D4-4C59-A1A0-5FE329A63D94}" type="slidenum">
              <a:rPr lang="en-US" smtClean="0"/>
              <a:pPr/>
              <a:t>‹#›</a:t>
            </a:fld>
            <a:endParaRPr lang="en-US"/>
          </a:p>
        </p:txBody>
      </p:sp>
    </p:spTree>
    <p:extLst>
      <p:ext uri="{BB962C8B-B14F-4D97-AF65-F5344CB8AC3E}">
        <p14:creationId xmlns:p14="http://schemas.microsoft.com/office/powerpoint/2010/main" val="28732311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spcBef>
          <a:spcPct val="0"/>
        </a:spcBef>
        <a:buNone/>
        <a:defRPr sz="3200" b="1" kern="1200" baseline="0">
          <a:solidFill>
            <a:schemeClr val="tx1"/>
          </a:solidFill>
          <a:latin typeface="+mj-lt"/>
          <a:ea typeface="+mj-ea"/>
          <a:cs typeface="Calibri" panose="020F0502020204030204" pitchFamily="34" charset="0"/>
        </a:defRPr>
      </a:lvl1pPr>
    </p:titleStyle>
    <p:bodyStyle>
      <a:lvl1pPr marL="457200" marR="0" indent="-4572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3200" kern="1200">
          <a:solidFill>
            <a:schemeClr val="tx1"/>
          </a:solidFill>
          <a:latin typeface="Calibri Light" panose="020F0302020204030204" pitchFamily="34" charset="0"/>
          <a:ea typeface="+mn-ea"/>
          <a:cs typeface="Calibri Light" panose="020F0302020204030204" pitchFamily="34" charset="0"/>
        </a:defRPr>
      </a:lvl1pPr>
      <a:lvl2pPr marL="742950" indent="-285750" algn="l" defTabSz="914400" rtl="0" eaLnBrk="1" latinLnBrk="0" hangingPunct="1">
        <a:spcBef>
          <a:spcPct val="20000"/>
        </a:spcBef>
        <a:buFont typeface="Arial" panose="020B0604020202020204" pitchFamily="34" charset="0"/>
        <a:buChar char="–"/>
        <a:defRPr sz="2400" kern="1200">
          <a:solidFill>
            <a:schemeClr val="bg2"/>
          </a:solidFill>
          <a:latin typeface="Calibri Light" panose="020F0302020204030204" pitchFamily="34" charset="0"/>
          <a:ea typeface="+mn-ea"/>
          <a:cs typeface="Calibri Light" panose="020F0302020204030204" pitchFamily="34" charset="0"/>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Calibri Light" panose="020F0302020204030204" pitchFamily="34" charset="0"/>
          <a:ea typeface="+mn-ea"/>
          <a:cs typeface="Calibri Light" panose="020F030202020403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Calibri Light" panose="020F0302020204030204" pitchFamily="34" charset="0"/>
          <a:ea typeface="+mn-ea"/>
          <a:cs typeface="Calibri Light" panose="020F030202020403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Calibri Light" panose="020F0302020204030204" pitchFamily="34" charset="0"/>
          <a:ea typeface="+mn-ea"/>
          <a:cs typeface="Calibri Light" panose="020F030202020403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0.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4.pn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1.xml"/><Relationship Id="rId6" Type="http://schemas.microsoft.com/office/2007/relationships/hdphoto" Target="../media/hdphoto2.wdp"/><Relationship Id="rId5" Type="http://schemas.openxmlformats.org/officeDocument/2006/relationships/image" Target="../media/image5.png"/><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10.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0.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10.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4FEA824A-1FFD-4E79-AF80-398F1230DCAA}"/>
              </a:ext>
            </a:extLst>
          </p:cNvPr>
          <p:cNvSpPr txBox="1"/>
          <p:nvPr/>
        </p:nvSpPr>
        <p:spPr>
          <a:xfrm>
            <a:off x="300394" y="4239482"/>
            <a:ext cx="11754074" cy="2312364"/>
          </a:xfrm>
          <a:prstGeom prst="rect">
            <a:avLst/>
          </a:prstGeom>
        </p:spPr>
        <p:txBody>
          <a:bodyPr vert="horz" lIns="91440" tIns="45720" rIns="91440" bIns="45720" rtlCol="0" anchor="b">
            <a:noAutofit/>
          </a:bodyPr>
          <a:lstStyle/>
          <a:p>
            <a:pPr>
              <a:lnSpc>
                <a:spcPct val="90000"/>
              </a:lnSpc>
              <a:spcAft>
                <a:spcPts val="600"/>
              </a:spcAft>
            </a:pPr>
            <a:endParaRPr lang="en-US" sz="3600" dirty="0">
              <a:solidFill>
                <a:schemeClr val="bg1"/>
              </a:solidFill>
              <a:latin typeface="Calibri Light" panose="020F0302020204030204" pitchFamily="34" charset="0"/>
              <a:ea typeface="+mj-ea"/>
              <a:cs typeface="Calibri Light" panose="020F0302020204030204" pitchFamily="34" charset="0"/>
            </a:endParaRPr>
          </a:p>
          <a:p>
            <a:pPr>
              <a:lnSpc>
                <a:spcPct val="90000"/>
              </a:lnSpc>
              <a:spcAft>
                <a:spcPts val="600"/>
              </a:spcAft>
            </a:pPr>
            <a:r>
              <a:rPr lang="en-US" sz="3600" dirty="0">
                <a:solidFill>
                  <a:schemeClr val="bg1"/>
                </a:solidFill>
                <a:latin typeface="Calibri Light" panose="020F0302020204030204" pitchFamily="34" charset="0"/>
                <a:ea typeface="+mj-ea"/>
                <a:cs typeface="Calibri Light" panose="020F0302020204030204" pitchFamily="34" charset="0"/>
              </a:rPr>
              <a:t>Regional Platform of the Sustainable Management of Desert Locust </a:t>
            </a:r>
          </a:p>
          <a:p>
            <a:pPr>
              <a:lnSpc>
                <a:spcPct val="90000"/>
              </a:lnSpc>
              <a:spcAft>
                <a:spcPts val="600"/>
              </a:spcAft>
            </a:pPr>
            <a:endParaRPr lang="en-US" sz="2000" dirty="0">
              <a:solidFill>
                <a:schemeClr val="bg1"/>
              </a:solidFill>
              <a:latin typeface="Calibri Light" panose="020F0302020204030204" pitchFamily="34" charset="0"/>
              <a:ea typeface="+mj-ea"/>
              <a:cs typeface="Calibri Light" panose="020F0302020204030204" pitchFamily="34" charset="0"/>
            </a:endParaRPr>
          </a:p>
          <a:p>
            <a:pPr>
              <a:lnSpc>
                <a:spcPct val="90000"/>
              </a:lnSpc>
              <a:spcAft>
                <a:spcPts val="600"/>
              </a:spcAft>
            </a:pPr>
            <a:r>
              <a:rPr lang="en-US" sz="3600" dirty="0">
                <a:solidFill>
                  <a:schemeClr val="bg1"/>
                </a:solidFill>
                <a:latin typeface="Calibri Light" panose="020F0302020204030204" pitchFamily="34" charset="0"/>
                <a:ea typeface="+mj-ea"/>
                <a:cs typeface="Calibri Light" panose="020F0302020204030204" pitchFamily="34" charset="0"/>
              </a:rPr>
              <a:t>2 December 2021</a:t>
            </a:r>
            <a:endParaRPr lang="en-US" sz="3600" b="1" dirty="0">
              <a:solidFill>
                <a:schemeClr val="bg1"/>
              </a:solidFill>
              <a:latin typeface="Calibri Light" panose="020F0302020204030204" pitchFamily="34" charset="0"/>
              <a:ea typeface="+mj-ea"/>
              <a:cs typeface="Calibri Light" panose="020F0302020204030204" pitchFamily="34" charset="0"/>
            </a:endParaRPr>
          </a:p>
        </p:txBody>
      </p:sp>
      <p:pic>
        <p:nvPicPr>
          <p:cNvPr id="14" name="Picture 13" descr="A close up of a green field&#10;&#10;Description automatically generated">
            <a:extLst>
              <a:ext uri="{FF2B5EF4-FFF2-40B4-BE49-F238E27FC236}">
                <a16:creationId xmlns:a16="http://schemas.microsoft.com/office/drawing/2014/main" id="{244A0924-0E87-4E81-9BEA-B2F207AFA1FB}"/>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r="66"/>
          <a:stretch/>
        </p:blipFill>
        <p:spPr>
          <a:xfrm>
            <a:off x="-53887" y="0"/>
            <a:ext cx="12299774" cy="4276965"/>
          </a:xfrm>
          <a:prstGeom prst="rect">
            <a:avLst/>
          </a:prstGeom>
        </p:spPr>
      </p:pic>
    </p:spTree>
    <p:extLst>
      <p:ext uri="{BB962C8B-B14F-4D97-AF65-F5344CB8AC3E}">
        <p14:creationId xmlns:p14="http://schemas.microsoft.com/office/powerpoint/2010/main" val="2046507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019E0-C844-4FE7-AF34-6BD29A6B33DC}"/>
              </a:ext>
            </a:extLst>
          </p:cNvPr>
          <p:cNvSpPr>
            <a:spLocks noGrp="1"/>
          </p:cNvSpPr>
          <p:nvPr>
            <p:ph type="title"/>
          </p:nvPr>
        </p:nvSpPr>
        <p:spPr>
          <a:xfrm>
            <a:off x="383458" y="267065"/>
            <a:ext cx="10972800" cy="710100"/>
          </a:xfrm>
        </p:spPr>
        <p:txBody>
          <a:bodyPr>
            <a:normAutofit fontScale="90000"/>
          </a:bodyPr>
          <a:lstStyle/>
          <a:p>
            <a:r>
              <a:rPr lang="en-US" sz="3600" dirty="0"/>
              <a:t>Lessons from the 2019-2021 Desert Locust Upsurge</a:t>
            </a:r>
          </a:p>
        </p:txBody>
      </p:sp>
      <p:graphicFrame>
        <p:nvGraphicFramePr>
          <p:cNvPr id="4" name="Content Placeholder 3">
            <a:extLst>
              <a:ext uri="{FF2B5EF4-FFF2-40B4-BE49-F238E27FC236}">
                <a16:creationId xmlns:a16="http://schemas.microsoft.com/office/drawing/2014/main" id="{978DAAB4-45D2-4084-BB41-2FF949CBF7FB}"/>
              </a:ext>
            </a:extLst>
          </p:cNvPr>
          <p:cNvGraphicFramePr>
            <a:graphicFrameLocks noGrp="1"/>
          </p:cNvGraphicFramePr>
          <p:nvPr>
            <p:ph idx="1"/>
            <p:extLst>
              <p:ext uri="{D42A27DB-BD31-4B8C-83A1-F6EECF244321}">
                <p14:modId xmlns:p14="http://schemas.microsoft.com/office/powerpoint/2010/main" val="2469287344"/>
              </p:ext>
            </p:extLst>
          </p:nvPr>
        </p:nvGraphicFramePr>
        <p:xfrm>
          <a:off x="383458" y="1472150"/>
          <a:ext cx="11425083" cy="44491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69155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6">
            <a:extLst>
              <a:ext uri="{FF2B5EF4-FFF2-40B4-BE49-F238E27FC236}">
                <a16:creationId xmlns:a16="http://schemas.microsoft.com/office/drawing/2014/main" id="{11A2B23C-E653-4067-9904-BA519E374653}"/>
              </a:ext>
            </a:extLst>
          </p:cNvPr>
          <p:cNvSpPr>
            <a:spLocks noGrp="1"/>
          </p:cNvSpPr>
          <p:nvPr>
            <p:ph type="sldNum" sz="quarter" idx="12"/>
          </p:nvPr>
        </p:nvSpPr>
        <p:spPr>
          <a:xfrm>
            <a:off x="9472736" y="6453386"/>
            <a:ext cx="1596292" cy="404614"/>
          </a:xfrm>
          <a:prstGeom prst="rect">
            <a:avLst/>
          </a:prstGeom>
        </p:spPr>
        <p:txBody>
          <a:bodyPr vert="horz" lIns="91440" tIns="45720" rIns="91440" bIns="45720" rtlCol="0" anchor="ctr"/>
          <a:lstStyle>
            <a:defPPr>
              <a:defRPr lang="en-US"/>
            </a:defPPr>
            <a:lvl1pPr marL="0" algn="r" defTabSz="914400" rtl="0" eaLnBrk="1" latinLnBrk="0" hangingPunct="1">
              <a:defRPr sz="1200" kern="1200" baseline="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D3FC9F1-BC6F-4171-A2D1-13A2FEE58E2D}" type="slidenum">
              <a:rPr lang="en-US" smtClean="0"/>
              <a:pPr/>
              <a:t>3</a:t>
            </a:fld>
            <a:endParaRPr lang="en-US"/>
          </a:p>
        </p:txBody>
      </p:sp>
      <p:sp>
        <p:nvSpPr>
          <p:cNvPr id="8" name="TextBox 7">
            <a:extLst>
              <a:ext uri="{FF2B5EF4-FFF2-40B4-BE49-F238E27FC236}">
                <a16:creationId xmlns:a16="http://schemas.microsoft.com/office/drawing/2014/main" id="{D27BB1E3-AB97-4D72-B9A7-00F50F161099}"/>
              </a:ext>
            </a:extLst>
          </p:cNvPr>
          <p:cNvSpPr txBox="1"/>
          <p:nvPr/>
        </p:nvSpPr>
        <p:spPr>
          <a:xfrm>
            <a:off x="610685" y="340128"/>
            <a:ext cx="11120073" cy="584775"/>
          </a:xfrm>
          <a:prstGeom prst="rect">
            <a:avLst/>
          </a:prstGeom>
          <a:noFill/>
        </p:spPr>
        <p:txBody>
          <a:bodyPr wrap="square" rtlCol="0">
            <a:spAutoFit/>
          </a:bodyPr>
          <a:lstStyle/>
          <a:p>
            <a:r>
              <a:rPr lang="en-US" sz="3200" b="1" dirty="0">
                <a:solidFill>
                  <a:schemeClr val="accent1">
                    <a:lumMod val="50000"/>
                  </a:schemeClr>
                </a:solidFill>
                <a:latin typeface="Calibri Light" panose="020F0302020204030204" pitchFamily="34" charset="0"/>
                <a:cs typeface="Calibri Light" panose="020F0302020204030204" pitchFamily="34" charset="0"/>
              </a:rPr>
              <a:t>The Emergency Locust Response Program Components</a:t>
            </a:r>
          </a:p>
        </p:txBody>
      </p:sp>
      <p:cxnSp>
        <p:nvCxnSpPr>
          <p:cNvPr id="42" name="Straight Connector 41">
            <a:extLst>
              <a:ext uri="{FF2B5EF4-FFF2-40B4-BE49-F238E27FC236}">
                <a16:creationId xmlns:a16="http://schemas.microsoft.com/office/drawing/2014/main" id="{C943D1E4-D745-4DB4-8DA5-4A4578C13C54}"/>
              </a:ext>
            </a:extLst>
          </p:cNvPr>
          <p:cNvCxnSpPr>
            <a:cxnSpLocks/>
          </p:cNvCxnSpPr>
          <p:nvPr/>
        </p:nvCxnSpPr>
        <p:spPr>
          <a:xfrm>
            <a:off x="2000267" y="3904353"/>
            <a:ext cx="50812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22" name="Rectangle: Rounded Corners 21">
            <a:extLst>
              <a:ext uri="{FF2B5EF4-FFF2-40B4-BE49-F238E27FC236}">
                <a16:creationId xmlns:a16="http://schemas.microsoft.com/office/drawing/2014/main" id="{1AF05720-4BE4-408A-9A7C-CDA5A3C6CF1F}"/>
              </a:ext>
            </a:extLst>
          </p:cNvPr>
          <p:cNvSpPr/>
          <p:nvPr/>
        </p:nvSpPr>
        <p:spPr>
          <a:xfrm>
            <a:off x="3373698" y="3473936"/>
            <a:ext cx="2951262" cy="837899"/>
          </a:xfrm>
          <a:prstGeom prst="roundRect">
            <a:avLst>
              <a:gd name="adj" fmla="val 41136"/>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Rounded Corners 10">
            <a:extLst>
              <a:ext uri="{FF2B5EF4-FFF2-40B4-BE49-F238E27FC236}">
                <a16:creationId xmlns:a16="http://schemas.microsoft.com/office/drawing/2014/main" id="{D9E8E087-B5C1-4329-921C-C61531519AE8}"/>
              </a:ext>
            </a:extLst>
          </p:cNvPr>
          <p:cNvSpPr/>
          <p:nvPr/>
        </p:nvSpPr>
        <p:spPr>
          <a:xfrm>
            <a:off x="3401972" y="1542925"/>
            <a:ext cx="2922989" cy="837899"/>
          </a:xfrm>
          <a:prstGeom prst="roundRect">
            <a:avLst>
              <a:gd name="adj" fmla="val 41136"/>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E45235F2-5ADA-49C5-824F-9E391829174A}"/>
              </a:ext>
            </a:extLst>
          </p:cNvPr>
          <p:cNvSpPr txBox="1"/>
          <p:nvPr/>
        </p:nvSpPr>
        <p:spPr>
          <a:xfrm>
            <a:off x="6524603" y="1699749"/>
            <a:ext cx="4916043" cy="646331"/>
          </a:xfrm>
          <a:prstGeom prst="rect">
            <a:avLst/>
          </a:prstGeom>
          <a:noFill/>
        </p:spPr>
        <p:txBody>
          <a:bodyPr wrap="square" rtlCol="0">
            <a:spAutoFit/>
          </a:bodyPr>
          <a:lstStyle/>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Structure aligns with FAO in approach and all control efforts follow the FAO guidance</a:t>
            </a:r>
          </a:p>
        </p:txBody>
      </p:sp>
      <p:sp>
        <p:nvSpPr>
          <p:cNvPr id="13" name="TextBox 12">
            <a:extLst>
              <a:ext uri="{FF2B5EF4-FFF2-40B4-BE49-F238E27FC236}">
                <a16:creationId xmlns:a16="http://schemas.microsoft.com/office/drawing/2014/main" id="{04881623-355D-499C-9E98-9D4055C9D6FD}"/>
              </a:ext>
            </a:extLst>
          </p:cNvPr>
          <p:cNvSpPr txBox="1"/>
          <p:nvPr/>
        </p:nvSpPr>
        <p:spPr>
          <a:xfrm>
            <a:off x="6515032" y="3155908"/>
            <a:ext cx="4925618" cy="1477328"/>
          </a:xfrm>
          <a:prstGeom prst="rect">
            <a:avLst/>
          </a:prstGeom>
          <a:noFill/>
        </p:spPr>
        <p:txBody>
          <a:bodyPr wrap="square" rtlCol="0">
            <a:spAutoFit/>
          </a:bodyPr>
          <a:lstStyle/>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Key lessons learned from the 2003-2005 locust invasion in West Africa showed the need for livelihood support as a key component in the response efforts</a:t>
            </a:r>
          </a:p>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Building on existing WBG projects</a:t>
            </a:r>
          </a:p>
        </p:txBody>
      </p:sp>
      <p:sp>
        <p:nvSpPr>
          <p:cNvPr id="14" name="TextBox 13">
            <a:extLst>
              <a:ext uri="{FF2B5EF4-FFF2-40B4-BE49-F238E27FC236}">
                <a16:creationId xmlns:a16="http://schemas.microsoft.com/office/drawing/2014/main" id="{30BA71C6-1267-4710-8378-F45690145C62}"/>
              </a:ext>
            </a:extLst>
          </p:cNvPr>
          <p:cNvSpPr txBox="1"/>
          <p:nvPr/>
        </p:nvSpPr>
        <p:spPr>
          <a:xfrm>
            <a:off x="6524603" y="5452629"/>
            <a:ext cx="4925614" cy="923330"/>
          </a:xfrm>
          <a:prstGeom prst="rect">
            <a:avLst/>
          </a:prstGeom>
          <a:noFill/>
        </p:spPr>
        <p:txBody>
          <a:bodyPr wrap="square" rtlCol="0">
            <a:spAutoFit/>
          </a:bodyPr>
          <a:lstStyle/>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Increasing national preparedness </a:t>
            </a:r>
          </a:p>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Increasing regional coordination and collaboration   </a:t>
            </a:r>
          </a:p>
        </p:txBody>
      </p:sp>
      <p:sp>
        <p:nvSpPr>
          <p:cNvPr id="17" name="TextBox 16">
            <a:extLst>
              <a:ext uri="{FF2B5EF4-FFF2-40B4-BE49-F238E27FC236}">
                <a16:creationId xmlns:a16="http://schemas.microsoft.com/office/drawing/2014/main" id="{B7473A1E-57BC-492A-8B11-0A238B4C4469}"/>
              </a:ext>
            </a:extLst>
          </p:cNvPr>
          <p:cNvSpPr txBox="1"/>
          <p:nvPr/>
        </p:nvSpPr>
        <p:spPr>
          <a:xfrm>
            <a:off x="3364138" y="3611427"/>
            <a:ext cx="2419435" cy="646331"/>
          </a:xfrm>
          <a:prstGeom prst="rect">
            <a:avLst/>
          </a:prstGeom>
          <a:noFill/>
        </p:spPr>
        <p:txBody>
          <a:bodyPr wrap="square" rtlCol="0">
            <a:spAutoFit/>
          </a:bodyPr>
          <a:lstStyle/>
          <a:p>
            <a:pPr algn="ctr"/>
            <a:r>
              <a:rPr lang="en-US" dirty="0">
                <a:solidFill>
                  <a:schemeClr val="bg1">
                    <a:lumMod val="95000"/>
                  </a:schemeClr>
                </a:solidFill>
                <a:latin typeface="Calibri Light" panose="020F0302020204030204" pitchFamily="34" charset="0"/>
                <a:cs typeface="Calibri Light" panose="020F0302020204030204" pitchFamily="34" charset="0"/>
              </a:rPr>
              <a:t>2. PROTECT &amp; </a:t>
            </a:r>
            <a:br>
              <a:rPr lang="en-US" dirty="0">
                <a:solidFill>
                  <a:schemeClr val="bg1">
                    <a:lumMod val="95000"/>
                  </a:schemeClr>
                </a:solidFill>
                <a:latin typeface="Calibri Light" panose="020F0302020204030204" pitchFamily="34" charset="0"/>
                <a:cs typeface="Calibri Light" panose="020F0302020204030204" pitchFamily="34" charset="0"/>
              </a:rPr>
            </a:br>
            <a:r>
              <a:rPr lang="en-US" dirty="0">
                <a:solidFill>
                  <a:schemeClr val="bg1">
                    <a:lumMod val="95000"/>
                  </a:schemeClr>
                </a:solidFill>
                <a:latin typeface="Calibri Light" panose="020F0302020204030204" pitchFamily="34" charset="0"/>
                <a:cs typeface="Calibri Light" panose="020F0302020204030204" pitchFamily="34" charset="0"/>
              </a:rPr>
              <a:t>RESTORE</a:t>
            </a:r>
          </a:p>
        </p:txBody>
      </p:sp>
      <p:sp>
        <p:nvSpPr>
          <p:cNvPr id="20" name="Oval 19">
            <a:extLst>
              <a:ext uri="{FF2B5EF4-FFF2-40B4-BE49-F238E27FC236}">
                <a16:creationId xmlns:a16="http://schemas.microsoft.com/office/drawing/2014/main" id="{47F9A669-096D-4DA0-9E37-8AB173541A3B}"/>
              </a:ext>
            </a:extLst>
          </p:cNvPr>
          <p:cNvSpPr/>
          <p:nvPr/>
        </p:nvSpPr>
        <p:spPr>
          <a:xfrm>
            <a:off x="408418" y="2771961"/>
            <a:ext cx="2321140" cy="2307208"/>
          </a:xfrm>
          <a:prstGeom prst="ellipse">
            <a:avLst/>
          </a:prstGeom>
          <a:solidFill>
            <a:schemeClr val="accent6">
              <a:lumMod val="50000"/>
            </a:schemeClr>
          </a:solidFill>
          <a:ln/>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sz="3600" dirty="0"/>
          </a:p>
        </p:txBody>
      </p:sp>
      <p:sp>
        <p:nvSpPr>
          <p:cNvPr id="2" name="TextBox 1">
            <a:extLst>
              <a:ext uri="{FF2B5EF4-FFF2-40B4-BE49-F238E27FC236}">
                <a16:creationId xmlns:a16="http://schemas.microsoft.com/office/drawing/2014/main" id="{5BFD705A-B7C8-4EA0-A364-A41152B2597F}"/>
              </a:ext>
            </a:extLst>
          </p:cNvPr>
          <p:cNvSpPr txBox="1"/>
          <p:nvPr/>
        </p:nvSpPr>
        <p:spPr>
          <a:xfrm>
            <a:off x="470049" y="3313148"/>
            <a:ext cx="2075829" cy="1107996"/>
          </a:xfrm>
          <a:prstGeom prst="rect">
            <a:avLst/>
          </a:prstGeom>
          <a:noFill/>
        </p:spPr>
        <p:txBody>
          <a:bodyPr wrap="square" rtlCol="0">
            <a:spAutoFit/>
          </a:bodyPr>
          <a:lstStyle/>
          <a:p>
            <a:pPr algn="ctr"/>
            <a:r>
              <a:rPr lang="en-US" sz="6600" b="1" dirty="0">
                <a:solidFill>
                  <a:schemeClr val="bg1">
                    <a:lumMod val="95000"/>
                  </a:schemeClr>
                </a:solidFill>
                <a:latin typeface="Calibri Light" panose="020F0302020204030204" pitchFamily="34" charset="0"/>
                <a:cs typeface="Calibri Light" panose="020F0302020204030204" pitchFamily="34" charset="0"/>
              </a:rPr>
              <a:t>ELRP</a:t>
            </a:r>
          </a:p>
        </p:txBody>
      </p:sp>
      <p:sp>
        <p:nvSpPr>
          <p:cNvPr id="21" name="Rectangle: Rounded Corners 20">
            <a:extLst>
              <a:ext uri="{FF2B5EF4-FFF2-40B4-BE49-F238E27FC236}">
                <a16:creationId xmlns:a16="http://schemas.microsoft.com/office/drawing/2014/main" id="{17B21433-170B-4065-B1C9-599D8CABC7F6}"/>
              </a:ext>
            </a:extLst>
          </p:cNvPr>
          <p:cNvSpPr/>
          <p:nvPr/>
        </p:nvSpPr>
        <p:spPr>
          <a:xfrm>
            <a:off x="3373699" y="5514990"/>
            <a:ext cx="2951262" cy="837899"/>
          </a:xfrm>
          <a:prstGeom prst="roundRect">
            <a:avLst>
              <a:gd name="adj" fmla="val 41136"/>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2DA13626-E06A-4CCC-9434-E1C7F79F7675}"/>
              </a:ext>
            </a:extLst>
          </p:cNvPr>
          <p:cNvSpPr txBox="1"/>
          <p:nvPr/>
        </p:nvSpPr>
        <p:spPr>
          <a:xfrm>
            <a:off x="3363293" y="5632600"/>
            <a:ext cx="2419435" cy="646331"/>
          </a:xfrm>
          <a:prstGeom prst="rect">
            <a:avLst/>
          </a:prstGeom>
          <a:noFill/>
        </p:spPr>
        <p:txBody>
          <a:bodyPr wrap="square" rtlCol="0">
            <a:spAutoFit/>
          </a:bodyPr>
          <a:lstStyle/>
          <a:p>
            <a:pPr algn="ctr"/>
            <a:r>
              <a:rPr lang="en-US" dirty="0">
                <a:solidFill>
                  <a:schemeClr val="bg1">
                    <a:lumMod val="95000"/>
                  </a:schemeClr>
                </a:solidFill>
                <a:latin typeface="Calibri Light" panose="020F0302020204030204" pitchFamily="34" charset="0"/>
                <a:cs typeface="Calibri Light" panose="020F0302020204030204" pitchFamily="34" charset="0"/>
              </a:rPr>
              <a:t>3. PREPARE &amp; COORDINATE</a:t>
            </a:r>
          </a:p>
        </p:txBody>
      </p:sp>
      <p:sp>
        <p:nvSpPr>
          <p:cNvPr id="15" name="TextBox 14">
            <a:extLst>
              <a:ext uri="{FF2B5EF4-FFF2-40B4-BE49-F238E27FC236}">
                <a16:creationId xmlns:a16="http://schemas.microsoft.com/office/drawing/2014/main" id="{89948139-CFAB-4E3F-87E0-A880A79595E8}"/>
              </a:ext>
            </a:extLst>
          </p:cNvPr>
          <p:cNvSpPr txBox="1"/>
          <p:nvPr/>
        </p:nvSpPr>
        <p:spPr>
          <a:xfrm>
            <a:off x="3495685" y="1677830"/>
            <a:ext cx="2232005" cy="646331"/>
          </a:xfrm>
          <a:prstGeom prst="rect">
            <a:avLst/>
          </a:prstGeom>
          <a:noFill/>
          <a:ln>
            <a:noFill/>
          </a:ln>
        </p:spPr>
        <p:txBody>
          <a:bodyPr wrap="square" rtlCol="0">
            <a:spAutoFit/>
          </a:bodyPr>
          <a:lstStyle/>
          <a:p>
            <a:pPr algn="ctr"/>
            <a:r>
              <a:rPr lang="en-US" dirty="0">
                <a:solidFill>
                  <a:schemeClr val="bg1">
                    <a:lumMod val="95000"/>
                  </a:schemeClr>
                </a:solidFill>
                <a:latin typeface="Calibri Light" panose="020F0302020204030204" pitchFamily="34" charset="0"/>
                <a:cs typeface="Calibri Light" panose="020F0302020204030204" pitchFamily="34" charset="0"/>
              </a:rPr>
              <a:t>1. MONITOR &amp; CONTROL</a:t>
            </a:r>
          </a:p>
        </p:txBody>
      </p:sp>
      <p:pic>
        <p:nvPicPr>
          <p:cNvPr id="6146" name="Picture 2" descr="Locust Infestation Icons - Download Free Vector Icons | Noun Project">
            <a:extLst>
              <a:ext uri="{FF2B5EF4-FFF2-40B4-BE49-F238E27FC236}">
                <a16:creationId xmlns:a16="http://schemas.microsoft.com/office/drawing/2014/main" id="{E5B60A47-A3E7-413A-ABBD-817A4885109B}"/>
              </a:ext>
            </a:extLst>
          </p:cNvPr>
          <p:cNvPicPr>
            <a:picLocks noChangeAspect="1" noChangeArrowheads="1"/>
          </p:cNvPicPr>
          <p:nvPr/>
        </p:nvPicPr>
        <p:blipFill>
          <a:blip r:embed="rId3" cstate="email">
            <a:lum bright="70000" contrast="-70000"/>
            <a:extLst>
              <a:ext uri="{BEBA8EAE-BF5A-486C-A8C5-ECC9F3942E4B}">
                <a14:imgProps xmlns:a14="http://schemas.microsoft.com/office/drawing/2010/main">
                  <a14:imgLayer r:embed="rId4">
                    <a14:imgEffect>
                      <a14:artisticPhotocopy/>
                    </a14:imgEffect>
                  </a14:imgLayer>
                </a14:imgProps>
              </a:ext>
              <a:ext uri="{28A0092B-C50C-407E-A947-70E740481C1C}">
                <a14:useLocalDpi xmlns:a14="http://schemas.microsoft.com/office/drawing/2010/main"/>
              </a:ext>
            </a:extLst>
          </a:blip>
          <a:srcRect/>
          <a:stretch>
            <a:fillRect/>
          </a:stretch>
        </p:blipFill>
        <p:spPr bwMode="auto">
          <a:xfrm flipH="1">
            <a:off x="5573452" y="1501755"/>
            <a:ext cx="508119" cy="837899"/>
          </a:xfrm>
          <a:prstGeom prst="rect">
            <a:avLst/>
          </a:prstGeom>
          <a:noFill/>
          <a:extLst>
            <a:ext uri="{909E8E84-426E-40DD-AFC4-6F175D3DCCD1}">
              <a14:hiddenFill xmlns:a14="http://schemas.microsoft.com/office/drawing/2010/main">
                <a:solidFill>
                  <a:srgbClr val="FFFFFF"/>
                </a:solidFill>
              </a14:hiddenFill>
            </a:ext>
          </a:extLst>
        </p:spPr>
      </p:pic>
      <p:pic>
        <p:nvPicPr>
          <p:cNvPr id="6152" name="Picture 8" descr="Family with child icon - Transparent PNG &amp; SVG vector file">
            <a:extLst>
              <a:ext uri="{FF2B5EF4-FFF2-40B4-BE49-F238E27FC236}">
                <a16:creationId xmlns:a16="http://schemas.microsoft.com/office/drawing/2014/main" id="{BDFFA5D1-64B5-4918-BB02-087E048F28F0}"/>
              </a:ext>
            </a:extLst>
          </p:cNvPr>
          <p:cNvPicPr>
            <a:picLocks noChangeAspect="1" noChangeArrowheads="1"/>
          </p:cNvPicPr>
          <p:nvPr/>
        </p:nvPicPr>
        <p:blipFill>
          <a:blip r:embed="rId5" cstate="email">
            <a:lum bright="70000" contrast="-70000"/>
            <a:extLst>
              <a:ext uri="{BEBA8EAE-BF5A-486C-A8C5-ECC9F3942E4B}">
                <a14:imgProps xmlns:a14="http://schemas.microsoft.com/office/drawing/2010/main">
                  <a14:imgLayer r:embed="rId6">
                    <a14:imgEffect>
                      <a14:artisticPhotocopy/>
                    </a14:imgEffect>
                  </a14:imgLayer>
                </a14:imgProps>
              </a:ext>
              <a:ext uri="{28A0092B-C50C-407E-A947-70E740481C1C}">
                <a14:useLocalDpi xmlns:a14="http://schemas.microsoft.com/office/drawing/2010/main"/>
              </a:ext>
            </a:extLst>
          </a:blip>
          <a:srcRect/>
          <a:stretch>
            <a:fillRect/>
          </a:stretch>
        </p:blipFill>
        <p:spPr bwMode="auto">
          <a:xfrm>
            <a:off x="5540133" y="3537469"/>
            <a:ext cx="579214" cy="610753"/>
          </a:xfrm>
          <a:prstGeom prst="rect">
            <a:avLst/>
          </a:prstGeom>
          <a:noFill/>
          <a:extLst>
            <a:ext uri="{909E8E84-426E-40DD-AFC4-6F175D3DCCD1}">
              <a14:hiddenFill xmlns:a14="http://schemas.microsoft.com/office/drawing/2010/main">
                <a:solidFill>
                  <a:srgbClr val="FFFFFF"/>
                </a:solidFill>
              </a14:hiddenFill>
            </a:ext>
          </a:extLst>
        </p:spPr>
      </p:pic>
      <p:cxnSp>
        <p:nvCxnSpPr>
          <p:cNvPr id="26" name="Straight Connector 25">
            <a:extLst>
              <a:ext uri="{FF2B5EF4-FFF2-40B4-BE49-F238E27FC236}">
                <a16:creationId xmlns:a16="http://schemas.microsoft.com/office/drawing/2014/main" id="{7BBB038F-B559-417C-859C-622C73612969}"/>
              </a:ext>
            </a:extLst>
          </p:cNvPr>
          <p:cNvCxnSpPr>
            <a:cxnSpLocks/>
          </p:cNvCxnSpPr>
          <p:nvPr/>
        </p:nvCxnSpPr>
        <p:spPr>
          <a:xfrm>
            <a:off x="6515032" y="2886256"/>
            <a:ext cx="475008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pic>
        <p:nvPicPr>
          <p:cNvPr id="6156" name="Picture 12" descr="Agile, collaboration, coordination, management, teamwork, work ...">
            <a:extLst>
              <a:ext uri="{FF2B5EF4-FFF2-40B4-BE49-F238E27FC236}">
                <a16:creationId xmlns:a16="http://schemas.microsoft.com/office/drawing/2014/main" id="{99F4E424-48E9-4B7B-B1F5-79DE75526341}"/>
              </a:ext>
            </a:extLst>
          </p:cNvPr>
          <p:cNvPicPr>
            <a:picLocks noChangeAspect="1" noChangeArrowheads="1"/>
          </p:cNvPicPr>
          <p:nvPr/>
        </p:nvPicPr>
        <p:blipFill>
          <a:blip r:embed="rId7" cstate="email">
            <a:lum bright="70000" contrast="-70000"/>
            <a:extLst>
              <a:ext uri="{BEBA8EAE-BF5A-486C-A8C5-ECC9F3942E4B}">
                <a14:imgProps xmlns:a14="http://schemas.microsoft.com/office/drawing/2010/main">
                  <a14:imgLayer r:embed="rId8">
                    <a14:imgEffect>
                      <a14:artisticPhotocopy/>
                    </a14:imgEffect>
                  </a14:imgLayer>
                </a14:imgProps>
              </a:ext>
              <a:ext uri="{28A0092B-C50C-407E-A947-70E740481C1C}">
                <a14:useLocalDpi xmlns:a14="http://schemas.microsoft.com/office/drawing/2010/main"/>
              </a:ext>
            </a:extLst>
          </a:blip>
          <a:srcRect/>
          <a:stretch>
            <a:fillRect/>
          </a:stretch>
        </p:blipFill>
        <p:spPr bwMode="auto">
          <a:xfrm>
            <a:off x="5575709" y="5632600"/>
            <a:ext cx="566049" cy="638722"/>
          </a:xfrm>
          <a:prstGeom prst="rect">
            <a:avLst/>
          </a:prstGeom>
          <a:noFill/>
          <a:extLst>
            <a:ext uri="{909E8E84-426E-40DD-AFC4-6F175D3DCCD1}">
              <a14:hiddenFill xmlns:a14="http://schemas.microsoft.com/office/drawing/2010/main">
                <a:solidFill>
                  <a:srgbClr val="FFFFFF"/>
                </a:solidFill>
              </a14:hiddenFill>
            </a:ext>
          </a:extLst>
        </p:spPr>
      </p:pic>
      <p:cxnSp>
        <p:nvCxnSpPr>
          <p:cNvPr id="31" name="Straight Connector 30">
            <a:extLst>
              <a:ext uri="{FF2B5EF4-FFF2-40B4-BE49-F238E27FC236}">
                <a16:creationId xmlns:a16="http://schemas.microsoft.com/office/drawing/2014/main" id="{63AB30E2-DADC-4EBE-8CE7-D8A552054944}"/>
              </a:ext>
            </a:extLst>
          </p:cNvPr>
          <p:cNvCxnSpPr>
            <a:cxnSpLocks/>
          </p:cNvCxnSpPr>
          <p:nvPr/>
        </p:nvCxnSpPr>
        <p:spPr>
          <a:xfrm>
            <a:off x="6515032" y="5061577"/>
            <a:ext cx="4735332"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85484893-BA41-4537-8229-0533D4B67EFD}"/>
              </a:ext>
            </a:extLst>
          </p:cNvPr>
          <p:cNvCxnSpPr>
            <a:cxnSpLocks/>
          </p:cNvCxnSpPr>
          <p:nvPr/>
        </p:nvCxnSpPr>
        <p:spPr>
          <a:xfrm>
            <a:off x="2826435" y="1956638"/>
            <a:ext cx="0" cy="3977302"/>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4D75215B-AE6D-49AE-9CEB-EA4F1E4AD1E3}"/>
              </a:ext>
            </a:extLst>
          </p:cNvPr>
          <p:cNvCxnSpPr>
            <a:cxnSpLocks/>
          </p:cNvCxnSpPr>
          <p:nvPr/>
        </p:nvCxnSpPr>
        <p:spPr>
          <a:xfrm>
            <a:off x="2826435" y="1936552"/>
            <a:ext cx="50812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7080F496-2E4E-4B63-ABF6-581146F65EC5}"/>
              </a:ext>
            </a:extLst>
          </p:cNvPr>
          <p:cNvCxnSpPr>
            <a:cxnSpLocks/>
          </p:cNvCxnSpPr>
          <p:nvPr/>
        </p:nvCxnSpPr>
        <p:spPr>
          <a:xfrm>
            <a:off x="2826435" y="3904353"/>
            <a:ext cx="50812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87013BB1-B770-480D-B104-6330F85E3675}"/>
              </a:ext>
            </a:extLst>
          </p:cNvPr>
          <p:cNvCxnSpPr>
            <a:cxnSpLocks/>
          </p:cNvCxnSpPr>
          <p:nvPr/>
        </p:nvCxnSpPr>
        <p:spPr>
          <a:xfrm>
            <a:off x="2826435" y="5933939"/>
            <a:ext cx="50812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5858089"/>
      </p:ext>
    </p:extLst>
  </p:cSld>
  <p:clrMapOvr>
    <a:masterClrMapping/>
  </p:clrMapOvr>
  <mc:AlternateContent xmlns:mc="http://schemas.openxmlformats.org/markup-compatibility/2006" xmlns:p14="http://schemas.microsoft.com/office/powerpoint/2010/main">
    <mc:Choice Requires="p14">
      <p:transition spd="slow" p14:dur="2000" advClick="0" advTm="40000"/>
    </mc:Choice>
    <mc:Fallback xmlns="">
      <p:transition spd="slow" advClick="0" advTm="40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B5AB95C-827C-447D-A83F-F1BBA6D72E85}"/>
              </a:ext>
            </a:extLst>
          </p:cNvPr>
          <p:cNvSpPr>
            <a:spLocks noGrp="1"/>
          </p:cNvSpPr>
          <p:nvPr>
            <p:ph type="title"/>
          </p:nvPr>
        </p:nvSpPr>
        <p:spPr>
          <a:xfrm>
            <a:off x="609600" y="249586"/>
            <a:ext cx="10972800" cy="710100"/>
          </a:xfrm>
        </p:spPr>
        <p:txBody>
          <a:bodyPr>
            <a:normAutofit/>
          </a:bodyPr>
          <a:lstStyle/>
          <a:p>
            <a:r>
              <a:rPr lang="en-US" sz="4000" dirty="0">
                <a:solidFill>
                  <a:schemeClr val="accent1">
                    <a:lumMod val="50000"/>
                  </a:schemeClr>
                </a:solidFill>
                <a:latin typeface="Calibri Light" panose="020F0302020204030204" pitchFamily="34" charset="0"/>
                <a:cs typeface="Calibri Light" panose="020F0302020204030204" pitchFamily="34" charset="0"/>
              </a:rPr>
              <a:t>The Emergency Locust Response Program Participants</a:t>
            </a:r>
            <a:endParaRPr lang="en-US" sz="4000" dirty="0"/>
          </a:p>
        </p:txBody>
      </p:sp>
      <p:graphicFrame>
        <p:nvGraphicFramePr>
          <p:cNvPr id="5" name="Content Placeholder 4">
            <a:extLst>
              <a:ext uri="{FF2B5EF4-FFF2-40B4-BE49-F238E27FC236}">
                <a16:creationId xmlns:a16="http://schemas.microsoft.com/office/drawing/2014/main" id="{A31F4805-12ED-4237-A6FD-AFFD71CE9AB3}"/>
              </a:ext>
            </a:extLst>
          </p:cNvPr>
          <p:cNvGraphicFramePr>
            <a:graphicFrameLocks noGrp="1"/>
          </p:cNvGraphicFramePr>
          <p:nvPr>
            <p:ph idx="1"/>
            <p:extLst>
              <p:ext uri="{D42A27DB-BD31-4B8C-83A1-F6EECF244321}">
                <p14:modId xmlns:p14="http://schemas.microsoft.com/office/powerpoint/2010/main" val="2448862543"/>
              </p:ext>
            </p:extLst>
          </p:nvPr>
        </p:nvGraphicFramePr>
        <p:xfrm>
          <a:off x="609600" y="1408112"/>
          <a:ext cx="11127288" cy="48674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16842957"/>
      </p:ext>
    </p:extLst>
  </p:cSld>
  <p:clrMapOvr>
    <a:masterClrMapping/>
  </p:clrMapOvr>
  <mc:AlternateContent xmlns:mc="http://schemas.openxmlformats.org/markup-compatibility/2006">
    <mc:Choice xmlns:p14="http://schemas.microsoft.com/office/powerpoint/2010/main" Requires="p14">
      <p:transition spd="slow" p14:dur="2000" advClick="0" advTm="40000"/>
    </mc:Choice>
    <mc:Fallback>
      <p:transition spd="slow" advClick="0" advTm="40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375EDA5-4ECF-4AD6-B47C-091339DE785D}"/>
              </a:ext>
            </a:extLst>
          </p:cNvPr>
          <p:cNvSpPr/>
          <p:nvPr/>
        </p:nvSpPr>
        <p:spPr>
          <a:xfrm>
            <a:off x="15605" y="320388"/>
            <a:ext cx="9203552" cy="646331"/>
          </a:xfrm>
          <a:prstGeom prst="rect">
            <a:avLst/>
          </a:prstGeom>
        </p:spPr>
        <p:txBody>
          <a:bodyPr wrap="square">
            <a:spAutoFit/>
          </a:bodyPr>
          <a:lstStyle/>
          <a:p>
            <a:r>
              <a:rPr lang="en-US" sz="3600" b="1" dirty="0">
                <a:solidFill>
                  <a:srgbClr val="000000"/>
                </a:solidFill>
                <a:latin typeface="Calibri" panose="020F0502020204030204" pitchFamily="34" charset="0"/>
                <a:ea typeface="Calibri" panose="020F0502020204030204" pitchFamily="34" charset="0"/>
              </a:rPr>
              <a:t>Drilling Down on Regional Preparedness</a:t>
            </a:r>
            <a:endParaRPr lang="en-US" sz="5400" dirty="0"/>
          </a:p>
        </p:txBody>
      </p:sp>
      <p:sp>
        <p:nvSpPr>
          <p:cNvPr id="6" name="TextBox 5">
            <a:extLst>
              <a:ext uri="{FF2B5EF4-FFF2-40B4-BE49-F238E27FC236}">
                <a16:creationId xmlns:a16="http://schemas.microsoft.com/office/drawing/2014/main" id="{7396F0D7-5687-4893-869D-CF502694695E}"/>
              </a:ext>
            </a:extLst>
          </p:cNvPr>
          <p:cNvSpPr txBox="1"/>
          <p:nvPr/>
        </p:nvSpPr>
        <p:spPr>
          <a:xfrm>
            <a:off x="208023" y="1289885"/>
            <a:ext cx="5042403" cy="4909036"/>
          </a:xfrm>
          <a:prstGeom prst="rect">
            <a:avLst/>
          </a:prstGeom>
          <a:noFill/>
        </p:spPr>
        <p:txBody>
          <a:bodyPr wrap="square" rtlCol="0">
            <a:spAutoFit/>
          </a:bodyPr>
          <a:lstStyle/>
          <a:p>
            <a:pPr marL="457200" indent="-457200">
              <a:spcBef>
                <a:spcPts val="600"/>
              </a:spcBef>
              <a:buClr>
                <a:schemeClr val="accent4"/>
              </a:buClr>
              <a:buFont typeface="Wingdings" panose="05000000000000000000" pitchFamily="2" charset="2"/>
              <a:buChar char="§"/>
            </a:pPr>
            <a:r>
              <a:rPr lang="en-US" sz="2400" dirty="0"/>
              <a:t>IGAD Communique committing to 14 priority actions across 4 actions: </a:t>
            </a:r>
          </a:p>
          <a:p>
            <a:pPr marL="688975" lvl="2">
              <a:spcBef>
                <a:spcPts val="600"/>
              </a:spcBef>
              <a:buClr>
                <a:schemeClr val="accent4"/>
              </a:buClr>
            </a:pPr>
            <a:r>
              <a:rPr lang="en-US" sz="2400" dirty="0"/>
              <a:t>(a) strategies &amp; preparedness; </a:t>
            </a:r>
          </a:p>
          <a:p>
            <a:pPr marL="688975" lvl="2">
              <a:spcBef>
                <a:spcPts val="600"/>
              </a:spcBef>
              <a:buClr>
                <a:schemeClr val="accent4"/>
              </a:buClr>
            </a:pPr>
            <a:r>
              <a:rPr lang="en-US" sz="2400" dirty="0"/>
              <a:t>(b) regional collaboration; </a:t>
            </a:r>
          </a:p>
          <a:p>
            <a:pPr marL="688975" lvl="2">
              <a:spcBef>
                <a:spcPts val="600"/>
              </a:spcBef>
              <a:buClr>
                <a:schemeClr val="accent4"/>
              </a:buClr>
            </a:pPr>
            <a:r>
              <a:rPr lang="en-US" sz="2400" dirty="0"/>
              <a:t>(c) governance &amp; coordination; and </a:t>
            </a:r>
          </a:p>
          <a:p>
            <a:pPr marL="688975" lvl="2">
              <a:spcBef>
                <a:spcPts val="600"/>
              </a:spcBef>
              <a:buClr>
                <a:schemeClr val="accent4"/>
              </a:buClr>
            </a:pPr>
            <a:r>
              <a:rPr lang="en-US" sz="2400" dirty="0"/>
              <a:t>(d) research &amp; innovation</a:t>
            </a:r>
          </a:p>
          <a:p>
            <a:pPr marL="457200" indent="-457200">
              <a:spcBef>
                <a:spcPts val="600"/>
              </a:spcBef>
              <a:buClr>
                <a:schemeClr val="accent4"/>
              </a:buClr>
              <a:buFont typeface="Wingdings" panose="05000000000000000000" pitchFamily="2" charset="2"/>
              <a:buChar char="§"/>
            </a:pPr>
            <a:r>
              <a:rPr lang="en-US" sz="2400" dirty="0"/>
              <a:t>Establishes an inter-regional platform to facilitate exchanges between frontline and invasion countries </a:t>
            </a:r>
          </a:p>
        </p:txBody>
      </p:sp>
      <p:graphicFrame>
        <p:nvGraphicFramePr>
          <p:cNvPr id="8" name="Diagram 2">
            <a:extLst>
              <a:ext uri="{FF2B5EF4-FFF2-40B4-BE49-F238E27FC236}">
                <a16:creationId xmlns:a16="http://schemas.microsoft.com/office/drawing/2014/main" id="{D60D4604-C294-4FAA-905A-937FD9E26F7B}"/>
              </a:ext>
            </a:extLst>
          </p:cNvPr>
          <p:cNvGraphicFramePr/>
          <p:nvPr>
            <p:extLst>
              <p:ext uri="{D42A27DB-BD31-4B8C-83A1-F6EECF244321}">
                <p14:modId xmlns:p14="http://schemas.microsoft.com/office/powerpoint/2010/main" val="2858951643"/>
              </p:ext>
            </p:extLst>
          </p:nvPr>
        </p:nvGraphicFramePr>
        <p:xfrm>
          <a:off x="5112774" y="643554"/>
          <a:ext cx="7551174" cy="61011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69613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019E0-C844-4FE7-AF34-6BD29A6B33DC}"/>
              </a:ext>
            </a:extLst>
          </p:cNvPr>
          <p:cNvSpPr>
            <a:spLocks noGrp="1"/>
          </p:cNvSpPr>
          <p:nvPr>
            <p:ph type="title"/>
          </p:nvPr>
        </p:nvSpPr>
        <p:spPr>
          <a:xfrm>
            <a:off x="383458" y="267065"/>
            <a:ext cx="10972800" cy="710100"/>
          </a:xfrm>
        </p:spPr>
        <p:txBody>
          <a:bodyPr>
            <a:normAutofit fontScale="90000"/>
          </a:bodyPr>
          <a:lstStyle/>
          <a:p>
            <a:r>
              <a:rPr lang="en-US" sz="3600" dirty="0"/>
              <a:t>Lessons from the 2019-2021 Desert Locust Upsurge</a:t>
            </a:r>
          </a:p>
        </p:txBody>
      </p:sp>
      <p:graphicFrame>
        <p:nvGraphicFramePr>
          <p:cNvPr id="4" name="Content Placeholder 3">
            <a:extLst>
              <a:ext uri="{FF2B5EF4-FFF2-40B4-BE49-F238E27FC236}">
                <a16:creationId xmlns:a16="http://schemas.microsoft.com/office/drawing/2014/main" id="{978DAAB4-45D2-4084-BB41-2FF949CBF7FB}"/>
              </a:ext>
            </a:extLst>
          </p:cNvPr>
          <p:cNvGraphicFramePr>
            <a:graphicFrameLocks noGrp="1"/>
          </p:cNvGraphicFramePr>
          <p:nvPr>
            <p:ph idx="1"/>
          </p:nvPr>
        </p:nvGraphicFramePr>
        <p:xfrm>
          <a:off x="383458" y="1472150"/>
          <a:ext cx="11425083" cy="44491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87093416"/>
      </p:ext>
    </p:extLst>
  </p:cSld>
  <p:clrMapOvr>
    <a:masterClrMapping/>
  </p:clrMapOvr>
</p:sld>
</file>

<file path=ppt/theme/theme1.xml><?xml version="1.0" encoding="utf-8"?>
<a:theme xmlns:a="http://schemas.openxmlformats.org/drawingml/2006/main" name="Text Slides">
  <a:themeElements>
    <a:clrScheme name="World Bank Water">
      <a:dk1>
        <a:srgbClr val="021F43"/>
      </a:dk1>
      <a:lt1>
        <a:sysClr val="window" lastClr="FFFFFF"/>
      </a:lt1>
      <a:dk2>
        <a:srgbClr val="000000"/>
      </a:dk2>
      <a:lt2>
        <a:srgbClr val="139AF0"/>
      </a:lt2>
      <a:accent1>
        <a:srgbClr val="0A5157"/>
      </a:accent1>
      <a:accent2>
        <a:srgbClr val="18B844"/>
      </a:accent2>
      <a:accent3>
        <a:srgbClr val="E79B08"/>
      </a:accent3>
      <a:accent4>
        <a:srgbClr val="920016"/>
      </a:accent4>
      <a:accent5>
        <a:srgbClr val="532C63"/>
      </a:accent5>
      <a:accent6>
        <a:srgbClr val="128F9C"/>
      </a:accent6>
      <a:hlink>
        <a:srgbClr val="AF7B05"/>
      </a:hlink>
      <a:folHlink>
        <a:srgbClr val="0B574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219</TotalTime>
  <Words>847</Words>
  <Application>Microsoft Office PowerPoint</Application>
  <PresentationFormat>Widescreen</PresentationFormat>
  <Paragraphs>105</Paragraphs>
  <Slides>6</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Andes ExtraLight</vt:lpstr>
      <vt:lpstr>Arial</vt:lpstr>
      <vt:lpstr>Calibri</vt:lpstr>
      <vt:lpstr>Calibri Light</vt:lpstr>
      <vt:lpstr>Trebuchet MS</vt:lpstr>
      <vt:lpstr>Wingdings</vt:lpstr>
      <vt:lpstr>Text Slides</vt:lpstr>
      <vt:lpstr>PowerPoint Presentation</vt:lpstr>
      <vt:lpstr>Lessons from the 2019-2021 Desert Locust Upsurge</vt:lpstr>
      <vt:lpstr>PowerPoint Presentation</vt:lpstr>
      <vt:lpstr>The Emergency Locust Response Program Participants</vt:lpstr>
      <vt:lpstr>PowerPoint Presentation</vt:lpstr>
      <vt:lpstr>Lessons from the 2019-2021 Desert Locust Upsurge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Trui Paula Uyttendaele</dc:creator>
  <cp:lastModifiedBy>Melissa Williams</cp:lastModifiedBy>
  <cp:revision>16</cp:revision>
  <dcterms:created xsi:type="dcterms:W3CDTF">2021-05-04T08:23:11Z</dcterms:created>
  <dcterms:modified xsi:type="dcterms:W3CDTF">2021-12-02T00:59:31Z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8e3fdf0-05a2-4411-bba7-a0945bfb4a0a_Enabled">
    <vt:lpwstr>true</vt:lpwstr>
  </property>
  <property fmtid="{D5CDD505-2E9C-101B-9397-08002B2CF9AE}" pid="3" name="MSIP_Label_48e3fdf0-05a2-4411-bba7-a0945bfb4a0a_SetDate">
    <vt:lpwstr>2021-05-04T10:42:50Z</vt:lpwstr>
  </property>
  <property fmtid="{D5CDD505-2E9C-101B-9397-08002B2CF9AE}" pid="4" name="MSIP_Label_48e3fdf0-05a2-4411-bba7-a0945bfb4a0a_Method">
    <vt:lpwstr>Privileged</vt:lpwstr>
  </property>
  <property fmtid="{D5CDD505-2E9C-101B-9397-08002B2CF9AE}" pid="5" name="MSIP_Label_48e3fdf0-05a2-4411-bba7-a0945bfb4a0a_Name">
    <vt:lpwstr>Label Only - Official Use</vt:lpwstr>
  </property>
  <property fmtid="{D5CDD505-2E9C-101B-9397-08002B2CF9AE}" pid="6" name="MSIP_Label_48e3fdf0-05a2-4411-bba7-a0945bfb4a0a_SiteId">
    <vt:lpwstr>31a2fec0-266b-4c67-b56e-2796d8f59c36</vt:lpwstr>
  </property>
  <property fmtid="{D5CDD505-2E9C-101B-9397-08002B2CF9AE}" pid="7" name="MSIP_Label_48e3fdf0-05a2-4411-bba7-a0945bfb4a0a_ActionId">
    <vt:lpwstr>3eddf48b-9252-44bc-be47-5e771cd5f8a1</vt:lpwstr>
  </property>
  <property fmtid="{D5CDD505-2E9C-101B-9397-08002B2CF9AE}" pid="8" name="MSIP_Label_48e3fdf0-05a2-4411-bba7-a0945bfb4a0a_ContentBits">
    <vt:lpwstr>2</vt:lpwstr>
  </property>
</Properties>
</file>